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27"/>
  </p:notesMasterIdLst>
  <p:sldIdLst>
    <p:sldId id="257" r:id="rId4"/>
    <p:sldId id="290" r:id="rId5"/>
    <p:sldId id="269" r:id="rId6"/>
    <p:sldId id="288" r:id="rId7"/>
    <p:sldId id="270"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6" r:id="rId22"/>
    <p:sldId id="285" r:id="rId23"/>
    <p:sldId id="287" r:id="rId24"/>
    <p:sldId id="268" r:id="rId25"/>
    <p:sldId id="28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72" d="100"/>
          <a:sy n="72" d="100"/>
        </p:scale>
        <p:origin x="1350"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ith McCall" userId="e5113269-fa8e-4633-a208-f666cafb7173" providerId="ADAL" clId="{BFEC9248-D8C6-4C0A-9A87-4A39D98611A8}"/>
    <pc:docChg chg="modSld">
      <pc:chgData name="Keith McCall" userId="e5113269-fa8e-4633-a208-f666cafb7173" providerId="ADAL" clId="{BFEC9248-D8C6-4C0A-9A87-4A39D98611A8}" dt="2026-02-23T16:27:17.313" v="43" actId="14100"/>
      <pc:docMkLst>
        <pc:docMk/>
      </pc:docMkLst>
      <pc:sldChg chg="modSp mod">
        <pc:chgData name="Keith McCall" userId="e5113269-fa8e-4633-a208-f666cafb7173" providerId="ADAL" clId="{BFEC9248-D8C6-4C0A-9A87-4A39D98611A8}" dt="2026-02-23T16:27:17.313" v="43" actId="14100"/>
        <pc:sldMkLst>
          <pc:docMk/>
          <pc:sldMk cId="670211058" sldId="290"/>
        </pc:sldMkLst>
        <pc:spChg chg="mod">
          <ac:chgData name="Keith McCall" userId="e5113269-fa8e-4633-a208-f666cafb7173" providerId="ADAL" clId="{BFEC9248-D8C6-4C0A-9A87-4A39D98611A8}" dt="2026-02-23T16:27:17.313" v="43" actId="14100"/>
          <ac:spMkLst>
            <pc:docMk/>
            <pc:sldMk cId="670211058" sldId="290"/>
            <ac:spMk id="3" creationId="{00000000-0000-0000-0000-000000000000}"/>
          </ac:spMkLst>
        </pc:spChg>
      </pc:sldChg>
    </pc:docChg>
  </pc:docChgLst>
</pc:chgInfo>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3B3692-CC9C-4FD0-82C4-2EACAB12BA0B}" type="datetimeFigureOut">
              <a:rPr lang="en-US" smtClean="0"/>
              <a:t>2/23/2026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3DD95A-0CB7-428C-81F1-0C115374F547}" type="slidenum">
              <a:rPr lang="en-US" smtClean="0"/>
              <a:t>‹#›</a:t>
            </a:fld>
            <a:endParaRPr lang="en-US"/>
          </a:p>
        </p:txBody>
      </p:sp>
    </p:spTree>
    <p:extLst>
      <p:ext uri="{BB962C8B-B14F-4D97-AF65-F5344CB8AC3E}">
        <p14:creationId xmlns:p14="http://schemas.microsoft.com/office/powerpoint/2010/main" val="121089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2/23/2026 3:03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extLst>
      <p:ext uri="{BB962C8B-B14F-4D97-AF65-F5344CB8AC3E}">
        <p14:creationId xmlns:p14="http://schemas.microsoft.com/office/powerpoint/2010/main" val="2956863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2/23/2026 3:03 PM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22</a:t>
            </a:fld>
            <a:endParaRPr lang="en-US" dirty="0"/>
          </a:p>
        </p:txBody>
      </p:sp>
    </p:spTree>
    <p:extLst>
      <p:ext uri="{BB962C8B-B14F-4D97-AF65-F5344CB8AC3E}">
        <p14:creationId xmlns:p14="http://schemas.microsoft.com/office/powerpoint/2010/main" val="2702699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1.bin"/><Relationship Id="rId7" Type="http://schemas.openxmlformats.org/officeDocument/2006/relationships/image" Target="../media/image9.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 Id="rId9" Type="http://schemas.openxmlformats.org/officeDocument/2006/relationships/image" Target="../media/image11.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33400"/>
            <a:ext cx="8185150" cy="1523495"/>
          </a:xfrm>
        </p:spPr>
        <p:txBody>
          <a:bodyPr/>
          <a:lstStyle/>
          <a:p>
            <a:r>
              <a:rPr lang="en-US" dirty="0"/>
              <a:t>Postdoctoral and Doctoral Extramural Grants Workshop</a:t>
            </a:r>
          </a:p>
        </p:txBody>
      </p:sp>
      <p:sp>
        <p:nvSpPr>
          <p:cNvPr id="3" name="Subtitle 2"/>
          <p:cNvSpPr>
            <a:spLocks noGrp="1"/>
          </p:cNvSpPr>
          <p:nvPr>
            <p:ph type="subTitle" idx="1"/>
          </p:nvPr>
        </p:nvSpPr>
        <p:spPr>
          <a:xfrm>
            <a:off x="356260" y="2701160"/>
            <a:ext cx="8610600" cy="1370012"/>
          </a:xfrm>
        </p:spPr>
        <p:txBody>
          <a:bodyPr>
            <a:normAutofit/>
          </a:bodyPr>
          <a:lstStyle/>
          <a:p>
            <a:r>
              <a:rPr lang="en-US" dirty="0"/>
              <a:t>Sponsored by the Office of Postdoctoral Affairs,</a:t>
            </a:r>
          </a:p>
          <a:p>
            <a:r>
              <a:rPr lang="en-US" dirty="0"/>
              <a:t>the Office of Graduate Fellowships and Awards, and the VP for Research</a:t>
            </a:r>
          </a:p>
        </p:txBody>
      </p:sp>
      <p:sp>
        <p:nvSpPr>
          <p:cNvPr id="5" name="TextBox 4"/>
          <p:cNvSpPr txBox="1"/>
          <p:nvPr/>
        </p:nvSpPr>
        <p:spPr>
          <a:xfrm>
            <a:off x="1757752" y="5181600"/>
            <a:ext cx="3274037" cy="1077218"/>
          </a:xfrm>
          <a:prstGeom prst="rect">
            <a:avLst/>
          </a:prstGeom>
          <a:noFill/>
        </p:spPr>
        <p:txBody>
          <a:bodyPr wrap="none" rtlCol="0">
            <a:spAutoFit/>
          </a:bodyPr>
          <a:lstStyle/>
          <a:p>
            <a:pPr algn="ctr"/>
            <a:r>
              <a:rPr lang="en-US" sz="3200" dirty="0"/>
              <a:t>Debra Ann Fadool </a:t>
            </a:r>
          </a:p>
          <a:p>
            <a:pPr algn="ctr"/>
            <a:r>
              <a:rPr lang="en-US" sz="3200" dirty="0"/>
              <a:t>and Keith McCall</a:t>
            </a:r>
          </a:p>
        </p:txBody>
      </p:sp>
      <p:pic>
        <p:nvPicPr>
          <p:cNvPr id="9" name="Picture 8">
            <a:extLst>
              <a:ext uri="{FF2B5EF4-FFF2-40B4-BE49-F238E27FC236}">
                <a16:creationId xmlns:a16="http://schemas.microsoft.com/office/drawing/2014/main" id="{516B5F1B-6332-497C-ACBA-7638E8694A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4419600"/>
            <a:ext cx="3186684" cy="1905000"/>
          </a:xfrm>
          <a:prstGeom prst="rect">
            <a:avLst/>
          </a:prstGeom>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14790"/>
            <a:ext cx="8610600" cy="1028210"/>
          </a:xfrm>
        </p:spPr>
        <p:txBody>
          <a:bodyPr/>
          <a:lstStyle/>
          <a:p>
            <a:r>
              <a:rPr lang="en-US" dirty="0"/>
              <a:t>Intense Thinking and Reading</a:t>
            </a:r>
          </a:p>
        </p:txBody>
      </p:sp>
      <p:sp>
        <p:nvSpPr>
          <p:cNvPr id="3" name="Subtitle 2"/>
          <p:cNvSpPr>
            <a:spLocks noGrp="1"/>
          </p:cNvSpPr>
          <p:nvPr>
            <p:ph type="subTitle" idx="1"/>
          </p:nvPr>
        </p:nvSpPr>
        <p:spPr/>
        <p:txBody>
          <a:bodyPr/>
          <a:lstStyle/>
          <a:p>
            <a:endParaRPr lang="en-US"/>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76" y="1051111"/>
            <a:ext cx="8426824" cy="4740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descr="DSC_002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970" y="2124635"/>
            <a:ext cx="5486400" cy="3657600"/>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9"/>
          <p:cNvSpPr/>
          <p:nvPr/>
        </p:nvSpPr>
        <p:spPr>
          <a:xfrm>
            <a:off x="1952734" y="6012002"/>
            <a:ext cx="7003007" cy="707886"/>
          </a:xfrm>
          <a:prstGeom prst="rect">
            <a:avLst/>
          </a:prstGeom>
        </p:spPr>
        <p:txBody>
          <a:bodyPr wrap="none">
            <a:spAutoFit/>
          </a:bodyPr>
          <a:lstStyle/>
          <a:p>
            <a:r>
              <a:rPr lang="en-US" sz="4000" dirty="0"/>
              <a:t>Bounce ideas off your colleagues</a:t>
            </a:r>
          </a:p>
        </p:txBody>
      </p:sp>
    </p:spTree>
    <p:extLst>
      <p:ext uri="{BB962C8B-B14F-4D97-AF65-F5344CB8AC3E}">
        <p14:creationId xmlns:p14="http://schemas.microsoft.com/office/powerpoint/2010/main" val="18709239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9868" y="228600"/>
            <a:ext cx="7043208" cy="1523494"/>
          </a:xfrm>
        </p:spPr>
        <p:txBody>
          <a:bodyPr/>
          <a:lstStyle/>
          <a:p>
            <a:r>
              <a:rPr lang="en-US" dirty="0"/>
              <a:t>Why Should You Design a Grant AND Submit it?</a:t>
            </a:r>
          </a:p>
        </p:txBody>
      </p:sp>
      <p:sp>
        <p:nvSpPr>
          <p:cNvPr id="3" name="Subtitle 2"/>
          <p:cNvSpPr>
            <a:spLocks noGrp="1"/>
          </p:cNvSpPr>
          <p:nvPr>
            <p:ph type="subTitle" idx="1"/>
          </p:nvPr>
        </p:nvSpPr>
        <p:spPr>
          <a:xfrm>
            <a:off x="685800" y="1905000"/>
            <a:ext cx="7043208" cy="461665"/>
          </a:xfrm>
        </p:spPr>
        <p:txBody>
          <a:bodyPr/>
          <a:lstStyle/>
          <a:p>
            <a:pPr marL="457200" indent="-457200">
              <a:buFont typeface="Arial" panose="020B0604020202020204" pitchFamily="34" charset="0"/>
              <a:buChar char="•"/>
            </a:pPr>
            <a:r>
              <a:rPr lang="en-US" dirty="0"/>
              <a:t>Allows an intense thinking period for you to devise the best research.</a:t>
            </a:r>
          </a:p>
          <a:p>
            <a:pPr marL="457200" indent="-457200">
              <a:buFont typeface="Arial" panose="020B0604020202020204" pitchFamily="34" charset="0"/>
              <a:buChar char="•"/>
            </a:pPr>
            <a:r>
              <a:rPr lang="en-US" dirty="0"/>
              <a:t>Makes you consider the big picture of your research.</a:t>
            </a:r>
          </a:p>
        </p:txBody>
      </p:sp>
    </p:spTree>
    <p:extLst>
      <p:ext uri="{BB962C8B-B14F-4D97-AF65-F5344CB8AC3E}">
        <p14:creationId xmlns:p14="http://schemas.microsoft.com/office/powerpoint/2010/main" val="1519439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3000"/>
                                        <p:tgtEl>
                                          <p:spTgt spid="3">
                                            <p:txEl>
                                              <p:pRg st="0" end="0"/>
                                            </p:txEl>
                                          </p:spTgt>
                                        </p:tgtEl>
                                      </p:cBhvr>
                                    </p:animEffect>
                                    <p:set>
                                      <p:cBhvr>
                                        <p:cTn id="7" dur="1" fill="hold">
                                          <p:stCondLst>
                                            <p:cond delay="29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0"/>
            <a:ext cx="7043208" cy="1523494"/>
          </a:xfrm>
        </p:spPr>
        <p:txBody>
          <a:bodyPr/>
          <a:lstStyle/>
          <a:p>
            <a:r>
              <a:rPr lang="en-US" dirty="0"/>
              <a:t>The Shopping Mall</a:t>
            </a:r>
          </a:p>
        </p:txBody>
      </p:sp>
      <p:sp>
        <p:nvSpPr>
          <p:cNvPr id="3" name="Subtitle 2"/>
          <p:cNvSpPr>
            <a:spLocks noGrp="1"/>
          </p:cNvSpPr>
          <p:nvPr>
            <p:ph type="subTitle" idx="1"/>
          </p:nvPr>
        </p:nvSpPr>
        <p:spPr>
          <a:xfrm>
            <a:off x="609600" y="1529432"/>
            <a:ext cx="7043208" cy="461665"/>
          </a:xfrm>
        </p:spPr>
        <p:txBody>
          <a:bodyPr/>
          <a:lstStyle/>
          <a:p>
            <a:r>
              <a:rPr lang="en-US" dirty="0"/>
              <a:t>Who is your consumer?</a:t>
            </a:r>
          </a:p>
          <a:p>
            <a:r>
              <a:rPr lang="en-US" dirty="0"/>
              <a:t>What do they want?</a:t>
            </a:r>
          </a:p>
          <a:p>
            <a:r>
              <a:rPr lang="en-US" dirty="0"/>
              <a:t>How do you know that is what they want?</a:t>
            </a:r>
          </a:p>
          <a:p>
            <a:r>
              <a:rPr lang="en-US" dirty="0"/>
              <a:t>How do you place your ideas into context?</a:t>
            </a:r>
          </a:p>
          <a:p>
            <a:r>
              <a:rPr lang="en-US" dirty="0"/>
              <a:t>What is everyone else’s product?</a:t>
            </a:r>
          </a:p>
          <a:p>
            <a:r>
              <a:rPr lang="en-US" dirty="0"/>
              <a:t>How is your product better?</a:t>
            </a:r>
          </a:p>
          <a:p>
            <a:endParaRPr lang="en-US" dirty="0"/>
          </a:p>
          <a:p>
            <a:r>
              <a:rPr lang="en-US" dirty="0"/>
              <a:t>Once you get your “loan”, you can build</a:t>
            </a:r>
          </a:p>
          <a:p>
            <a:r>
              <a:rPr lang="en-US" dirty="0"/>
              <a:t>	any store that you want….</a:t>
            </a:r>
          </a:p>
          <a:p>
            <a:r>
              <a:rPr lang="en-US" dirty="0"/>
              <a:t>But you must generate a product….</a:t>
            </a:r>
          </a:p>
          <a:p>
            <a:r>
              <a:rPr lang="en-US" dirty="0"/>
              <a:t>And it is good to have stock supplies….</a:t>
            </a:r>
          </a:p>
          <a:p>
            <a:endParaRPr lang="en-US" dirty="0"/>
          </a:p>
        </p:txBody>
      </p:sp>
    </p:spTree>
    <p:extLst>
      <p:ext uri="{BB962C8B-B14F-4D97-AF65-F5344CB8AC3E}">
        <p14:creationId xmlns:p14="http://schemas.microsoft.com/office/powerpoint/2010/main" val="89580335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9868" y="228600"/>
            <a:ext cx="7043208" cy="1523494"/>
          </a:xfrm>
        </p:spPr>
        <p:txBody>
          <a:bodyPr/>
          <a:lstStyle/>
          <a:p>
            <a:r>
              <a:rPr lang="en-US" dirty="0"/>
              <a:t>Why Should You Design a Grant AND Submit it?</a:t>
            </a:r>
          </a:p>
        </p:txBody>
      </p:sp>
      <p:sp>
        <p:nvSpPr>
          <p:cNvPr id="3" name="Subtitle 2"/>
          <p:cNvSpPr>
            <a:spLocks noGrp="1"/>
          </p:cNvSpPr>
          <p:nvPr>
            <p:ph type="subTitle" idx="1"/>
          </p:nvPr>
        </p:nvSpPr>
        <p:spPr>
          <a:xfrm>
            <a:off x="685800" y="1905000"/>
            <a:ext cx="7043208" cy="461665"/>
          </a:xfrm>
        </p:spPr>
        <p:txBody>
          <a:bodyPr/>
          <a:lstStyle/>
          <a:p>
            <a:pPr marL="457200" indent="-457200">
              <a:buFont typeface="Arial" panose="020B0604020202020204" pitchFamily="34" charset="0"/>
              <a:buChar char="•"/>
            </a:pPr>
            <a:r>
              <a:rPr lang="en-US" dirty="0"/>
              <a:t>Allows an intense thinking period for you to devise the best research.</a:t>
            </a:r>
          </a:p>
          <a:p>
            <a:pPr marL="457200" indent="-457200">
              <a:buFont typeface="Arial" panose="020B0604020202020204" pitchFamily="34" charset="0"/>
              <a:buChar char="•"/>
            </a:pPr>
            <a:r>
              <a:rPr lang="en-US" dirty="0"/>
              <a:t>Makes you consider the big picture of your research.</a:t>
            </a:r>
          </a:p>
          <a:p>
            <a:pPr marL="457200" indent="-457200">
              <a:buFont typeface="Arial" panose="020B0604020202020204" pitchFamily="34" charset="0"/>
              <a:buChar char="•"/>
            </a:pPr>
            <a:r>
              <a:rPr lang="en-US" dirty="0"/>
              <a:t>Your submitted grant can be used for more than just that extramural review committee.</a:t>
            </a:r>
          </a:p>
        </p:txBody>
      </p:sp>
    </p:spTree>
    <p:extLst>
      <p:ext uri="{BB962C8B-B14F-4D97-AF65-F5344CB8AC3E}">
        <p14:creationId xmlns:p14="http://schemas.microsoft.com/office/powerpoint/2010/main" val="19841703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3000"/>
                                        <p:tgtEl>
                                          <p:spTgt spid="3">
                                            <p:txEl>
                                              <p:pRg st="0" end="0"/>
                                            </p:txEl>
                                          </p:spTgt>
                                        </p:tgtEl>
                                      </p:cBhvr>
                                    </p:animEffect>
                                    <p:set>
                                      <p:cBhvr>
                                        <p:cTn id="7" dur="1" fill="hold">
                                          <p:stCondLst>
                                            <p:cond delay="2999"/>
                                          </p:stCondLst>
                                        </p:cTn>
                                        <p:tgtEl>
                                          <p:spTgt spid="3">
                                            <p:txEl>
                                              <p:pRg st="0" end="0"/>
                                            </p:txEl>
                                          </p:spTgt>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3000"/>
                                        <p:tgtEl>
                                          <p:spTgt spid="3">
                                            <p:txEl>
                                              <p:pRg st="1" end="1"/>
                                            </p:txEl>
                                          </p:spTgt>
                                        </p:tgtEl>
                                      </p:cBhvr>
                                    </p:animEffect>
                                    <p:set>
                                      <p:cBhvr>
                                        <p:cTn id="10" dur="1" fill="hold">
                                          <p:stCondLst>
                                            <p:cond delay="29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
            <a:ext cx="7043208" cy="1523494"/>
          </a:xfrm>
        </p:spPr>
        <p:txBody>
          <a:bodyPr/>
          <a:lstStyle/>
          <a:p>
            <a:r>
              <a:rPr lang="en-US" dirty="0"/>
              <a:t>What Mileage Can You Get from Your Grant Proposal?</a:t>
            </a:r>
          </a:p>
        </p:txBody>
      </p:sp>
      <p:sp>
        <p:nvSpPr>
          <p:cNvPr id="3" name="Subtitle 2"/>
          <p:cNvSpPr>
            <a:spLocks noGrp="1"/>
          </p:cNvSpPr>
          <p:nvPr>
            <p:ph type="subTitle" idx="1"/>
          </p:nvPr>
        </p:nvSpPr>
        <p:spPr>
          <a:xfrm>
            <a:off x="533400" y="2133600"/>
            <a:ext cx="7696200" cy="428018"/>
          </a:xfrm>
        </p:spPr>
        <p:txBody>
          <a:bodyPr/>
          <a:lstStyle/>
          <a:p>
            <a:pPr marL="457200" indent="-457200">
              <a:buFont typeface="Arial" panose="020B0604020202020204" pitchFamily="34" charset="0"/>
              <a:buChar char="•"/>
            </a:pPr>
            <a:r>
              <a:rPr lang="en-US" dirty="0"/>
              <a:t>You can use the proposal for your prospectus (doctoral).</a:t>
            </a:r>
          </a:p>
          <a:p>
            <a:pPr marL="457200" indent="-457200">
              <a:buFont typeface="Arial" panose="020B0604020202020204" pitchFamily="34" charset="0"/>
              <a:buChar char="•"/>
            </a:pPr>
            <a:r>
              <a:rPr lang="en-US" dirty="0"/>
              <a:t>You can use the proposal for your research statement of your job application packet (postdoctoral).</a:t>
            </a:r>
          </a:p>
          <a:p>
            <a:pPr marL="457200" indent="-457200">
              <a:buFont typeface="Arial" panose="020B0604020202020204" pitchFamily="34" charset="0"/>
              <a:buChar char="•"/>
            </a:pPr>
            <a:r>
              <a:rPr lang="en-US" dirty="0"/>
              <a:t>You can use the background introductory material for a Review Paper.</a:t>
            </a:r>
          </a:p>
          <a:p>
            <a:pPr marL="457200" indent="-457200">
              <a:buFont typeface="Arial" panose="020B0604020202020204" pitchFamily="34" charset="0"/>
              <a:buChar char="•"/>
            </a:pPr>
            <a:r>
              <a:rPr lang="en-US" dirty="0"/>
              <a:t>You can use prepared images on websites, in oral presentations, conference posters. </a:t>
            </a:r>
          </a:p>
        </p:txBody>
      </p:sp>
    </p:spTree>
    <p:extLst>
      <p:ext uri="{BB962C8B-B14F-4D97-AF65-F5344CB8AC3E}">
        <p14:creationId xmlns:p14="http://schemas.microsoft.com/office/powerpoint/2010/main" val="24080531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9868" y="228600"/>
            <a:ext cx="7043208" cy="1523494"/>
          </a:xfrm>
        </p:spPr>
        <p:txBody>
          <a:bodyPr/>
          <a:lstStyle/>
          <a:p>
            <a:r>
              <a:rPr lang="en-US" dirty="0"/>
              <a:t>Why Should You Design a Grant AND Submit it?</a:t>
            </a:r>
          </a:p>
        </p:txBody>
      </p:sp>
      <p:sp>
        <p:nvSpPr>
          <p:cNvPr id="3" name="Subtitle 2"/>
          <p:cNvSpPr>
            <a:spLocks noGrp="1"/>
          </p:cNvSpPr>
          <p:nvPr>
            <p:ph type="subTitle" idx="1"/>
          </p:nvPr>
        </p:nvSpPr>
        <p:spPr>
          <a:xfrm>
            <a:off x="685800" y="1905000"/>
            <a:ext cx="7043208" cy="461665"/>
          </a:xfrm>
        </p:spPr>
        <p:txBody>
          <a:bodyPr/>
          <a:lstStyle/>
          <a:p>
            <a:pPr marL="457200" indent="-457200">
              <a:buFont typeface="Arial" panose="020B0604020202020204" pitchFamily="34" charset="0"/>
              <a:buChar char="•"/>
            </a:pPr>
            <a:r>
              <a:rPr lang="en-US" dirty="0"/>
              <a:t>Allows an intense thinking period for you to devise the best research.</a:t>
            </a:r>
          </a:p>
          <a:p>
            <a:pPr marL="457200" indent="-457200">
              <a:buFont typeface="Arial" panose="020B0604020202020204" pitchFamily="34" charset="0"/>
              <a:buChar char="•"/>
            </a:pPr>
            <a:r>
              <a:rPr lang="en-US" dirty="0"/>
              <a:t>Makes you consider the big picture of your research.</a:t>
            </a:r>
          </a:p>
          <a:p>
            <a:pPr marL="457200" indent="-457200">
              <a:buFont typeface="Arial" panose="020B0604020202020204" pitchFamily="34" charset="0"/>
              <a:buChar char="•"/>
            </a:pPr>
            <a:r>
              <a:rPr lang="en-US" dirty="0"/>
              <a:t>Your submitted grant can be used for more than just that extramural review committee.</a:t>
            </a:r>
          </a:p>
          <a:p>
            <a:pPr marL="457200" indent="-457200">
              <a:buFont typeface="Arial" panose="020B0604020202020204" pitchFamily="34" charset="0"/>
              <a:buChar char="•"/>
            </a:pPr>
            <a:r>
              <a:rPr lang="en-US" dirty="0"/>
              <a:t>Makes you competitive on the job market – that your idea was reviewed and approved for funding.</a:t>
            </a:r>
          </a:p>
        </p:txBody>
      </p:sp>
    </p:spTree>
    <p:extLst>
      <p:ext uri="{BB962C8B-B14F-4D97-AF65-F5344CB8AC3E}">
        <p14:creationId xmlns:p14="http://schemas.microsoft.com/office/powerpoint/2010/main" val="7009555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3000"/>
                                        <p:tgtEl>
                                          <p:spTgt spid="3">
                                            <p:txEl>
                                              <p:pRg st="0" end="0"/>
                                            </p:txEl>
                                          </p:spTgt>
                                        </p:tgtEl>
                                      </p:cBhvr>
                                    </p:animEffect>
                                    <p:set>
                                      <p:cBhvr>
                                        <p:cTn id="7" dur="1" fill="hold">
                                          <p:stCondLst>
                                            <p:cond delay="2999"/>
                                          </p:stCondLst>
                                        </p:cTn>
                                        <p:tgtEl>
                                          <p:spTgt spid="3">
                                            <p:txEl>
                                              <p:pRg st="0" end="0"/>
                                            </p:txEl>
                                          </p:spTgt>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3000"/>
                                        <p:tgtEl>
                                          <p:spTgt spid="3">
                                            <p:txEl>
                                              <p:pRg st="1" end="1"/>
                                            </p:txEl>
                                          </p:spTgt>
                                        </p:tgtEl>
                                      </p:cBhvr>
                                    </p:animEffect>
                                    <p:set>
                                      <p:cBhvr>
                                        <p:cTn id="10" dur="1" fill="hold">
                                          <p:stCondLst>
                                            <p:cond delay="2999"/>
                                          </p:stCondLst>
                                        </p:cTn>
                                        <p:tgtEl>
                                          <p:spTgt spid="3">
                                            <p:txEl>
                                              <p:pRg st="1" end="1"/>
                                            </p:txEl>
                                          </p:spTgt>
                                        </p:tgtEl>
                                        <p:attrNameLst>
                                          <p:attrName>style.visibility</p:attrName>
                                        </p:attrNameLst>
                                      </p:cBhvr>
                                      <p:to>
                                        <p:strVal val="hidden"/>
                                      </p:to>
                                    </p:set>
                                  </p:childTnLst>
                                </p:cTn>
                              </p:par>
                              <p:par>
                                <p:cTn id="11" presetID="9" presetClass="exit" presetSubtype="0" fill="hold" nodeType="withEffect">
                                  <p:stCondLst>
                                    <p:cond delay="0"/>
                                  </p:stCondLst>
                                  <p:childTnLst>
                                    <p:animEffect transition="out" filter="dissolve">
                                      <p:cBhvr>
                                        <p:cTn id="12" dur="3000"/>
                                        <p:tgtEl>
                                          <p:spTgt spid="3">
                                            <p:txEl>
                                              <p:pRg st="2" end="2"/>
                                            </p:txEl>
                                          </p:spTgt>
                                        </p:tgtEl>
                                      </p:cBhvr>
                                    </p:animEffect>
                                    <p:set>
                                      <p:cBhvr>
                                        <p:cTn id="13" dur="1" fill="hold">
                                          <p:stCondLst>
                                            <p:cond delay="29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5895" y="152400"/>
            <a:ext cx="8839199" cy="1523494"/>
          </a:xfrm>
        </p:spPr>
        <p:txBody>
          <a:bodyPr/>
          <a:lstStyle/>
          <a:p>
            <a:r>
              <a:rPr lang="en-US" dirty="0"/>
              <a:t>More Competitive for the Next Career Move</a:t>
            </a:r>
          </a:p>
        </p:txBody>
      </p:sp>
      <p:sp>
        <p:nvSpPr>
          <p:cNvPr id="3" name="Subtitle 2"/>
          <p:cNvSpPr>
            <a:spLocks noGrp="1"/>
          </p:cNvSpPr>
          <p:nvPr>
            <p:ph type="subTitle" idx="1"/>
          </p:nvPr>
        </p:nvSpPr>
        <p:spPr>
          <a:xfrm>
            <a:off x="381000" y="1696676"/>
            <a:ext cx="7043208" cy="461665"/>
          </a:xfrm>
        </p:spPr>
        <p:txBody>
          <a:bodyPr/>
          <a:lstStyle/>
          <a:p>
            <a:pPr marL="457200" indent="-457200">
              <a:buFont typeface="Arial" panose="020B0604020202020204" pitchFamily="34" charset="0"/>
              <a:buChar char="•"/>
            </a:pPr>
            <a:r>
              <a:rPr lang="en-US" dirty="0"/>
              <a:t>Demonstrates you are organized and an effective communicator of ideas.</a:t>
            </a:r>
          </a:p>
          <a:p>
            <a:pPr marL="457200" indent="-457200">
              <a:buFont typeface="Arial" panose="020B0604020202020204" pitchFamily="34" charset="0"/>
              <a:buChar char="•"/>
            </a:pPr>
            <a:r>
              <a:rPr lang="en-US" dirty="0"/>
              <a:t>Makes you knowledgeable about your broad field of research.</a:t>
            </a:r>
          </a:p>
          <a:p>
            <a:pPr marL="457200" indent="-457200">
              <a:buFont typeface="Arial" panose="020B0604020202020204" pitchFamily="34" charset="0"/>
              <a:buChar char="•"/>
            </a:pPr>
            <a:r>
              <a:rPr lang="en-US" dirty="0"/>
              <a:t>Your resume/c.v. is higher impact – sets you apart from your peers.</a:t>
            </a:r>
          </a:p>
          <a:p>
            <a:pPr marL="457200" indent="-457200">
              <a:buFont typeface="Arial" panose="020B0604020202020204" pitchFamily="34" charset="0"/>
              <a:buChar char="•"/>
            </a:pPr>
            <a:r>
              <a:rPr lang="en-US" dirty="0"/>
              <a:t>Institutes comb federal data bases to search for young scholars that have been funded and they invite them to apply to their ongoing job searches.</a:t>
            </a:r>
          </a:p>
        </p:txBody>
      </p:sp>
    </p:spTree>
    <p:extLst>
      <p:ext uri="{BB962C8B-B14F-4D97-AF65-F5344CB8AC3E}">
        <p14:creationId xmlns:p14="http://schemas.microsoft.com/office/powerpoint/2010/main" val="15498772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0"/>
            <a:ext cx="8107627" cy="1523494"/>
          </a:xfrm>
        </p:spPr>
        <p:txBody>
          <a:bodyPr/>
          <a:lstStyle/>
          <a:p>
            <a:r>
              <a:rPr lang="en-US" dirty="0"/>
              <a:t>When is it NOT a good time to prepare a grant application?</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057400"/>
            <a:ext cx="8108050" cy="4560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58087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3388" y="191596"/>
            <a:ext cx="8183827" cy="1523494"/>
          </a:xfrm>
        </p:spPr>
        <p:txBody>
          <a:bodyPr/>
          <a:lstStyle/>
          <a:p>
            <a:r>
              <a:rPr lang="en-US" dirty="0"/>
              <a:t>When is it NOT a good time to prepare a grant application?</a:t>
            </a:r>
          </a:p>
        </p:txBody>
      </p:sp>
      <p:sp>
        <p:nvSpPr>
          <p:cNvPr id="3" name="Subtitle 2"/>
          <p:cNvSpPr>
            <a:spLocks noGrp="1"/>
          </p:cNvSpPr>
          <p:nvPr>
            <p:ph type="subTitle" idx="1"/>
          </p:nvPr>
        </p:nvSpPr>
        <p:spPr>
          <a:xfrm>
            <a:off x="241200" y="1828801"/>
            <a:ext cx="8674199" cy="457200"/>
          </a:xfrm>
        </p:spPr>
        <p:txBody>
          <a:bodyPr/>
          <a:lstStyle/>
          <a:p>
            <a:pPr marL="457200" indent="-457200">
              <a:buFont typeface="Arial" panose="020B0604020202020204" pitchFamily="34" charset="0"/>
              <a:buChar char="•"/>
            </a:pPr>
            <a:r>
              <a:rPr lang="en-US" dirty="0"/>
              <a:t>Too much demand between manuscript/ book/thesis and grant application.</a:t>
            </a:r>
          </a:p>
          <a:p>
            <a:pPr marL="457200" indent="-457200">
              <a:buFont typeface="Arial" panose="020B0604020202020204" pitchFamily="34" charset="0"/>
              <a:buChar char="•"/>
            </a:pPr>
            <a:r>
              <a:rPr lang="en-US" dirty="0"/>
              <a:t>Still completing your coursework.</a:t>
            </a:r>
          </a:p>
          <a:p>
            <a:pPr marL="457200" indent="-457200">
              <a:buFont typeface="Arial" panose="020B0604020202020204" pitchFamily="34" charset="0"/>
              <a:buChar char="•"/>
            </a:pPr>
            <a:r>
              <a:rPr lang="en-US" dirty="0"/>
              <a:t>You are too senior for a particular grant mechanism.</a:t>
            </a:r>
          </a:p>
          <a:p>
            <a:pPr marL="457200" indent="-457200">
              <a:buFont typeface="Arial" panose="020B0604020202020204" pitchFamily="34" charset="0"/>
              <a:buChar char="•"/>
            </a:pPr>
            <a:r>
              <a:rPr lang="en-US" dirty="0"/>
              <a:t>You did not perform well in the classroom.</a:t>
            </a:r>
          </a:p>
          <a:p>
            <a:pPr marL="457200" indent="-457200">
              <a:buFont typeface="Arial" panose="020B0604020202020204" pitchFamily="34" charset="0"/>
              <a:buChar char="•"/>
            </a:pPr>
            <a:r>
              <a:rPr lang="en-US" dirty="0"/>
              <a:t>Your advisor has conflicting time commitments and cannot develop a training plan with you.</a:t>
            </a:r>
          </a:p>
          <a:p>
            <a:pPr marL="457200" indent="-457200">
              <a:buFont typeface="Arial" panose="020B0604020202020204" pitchFamily="34" charset="0"/>
              <a:buChar char="•"/>
            </a:pPr>
            <a:r>
              <a:rPr lang="en-US" dirty="0"/>
              <a:t>You do not have an expert to help analyze the planned research.</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21328305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3388" y="191596"/>
            <a:ext cx="8183827" cy="1523494"/>
          </a:xfrm>
        </p:spPr>
        <p:txBody>
          <a:bodyPr/>
          <a:lstStyle/>
          <a:p>
            <a:r>
              <a:rPr lang="en-US" dirty="0"/>
              <a:t>When is it NOT a good time to prepare a grant application?</a:t>
            </a:r>
          </a:p>
        </p:txBody>
      </p:sp>
      <p:sp>
        <p:nvSpPr>
          <p:cNvPr id="3" name="Subtitle 2"/>
          <p:cNvSpPr>
            <a:spLocks noGrp="1"/>
          </p:cNvSpPr>
          <p:nvPr>
            <p:ph type="subTitle" idx="1"/>
          </p:nvPr>
        </p:nvSpPr>
        <p:spPr>
          <a:xfrm>
            <a:off x="241200" y="1828801"/>
            <a:ext cx="8674199" cy="457200"/>
          </a:xfrm>
        </p:spPr>
        <p:txBody>
          <a:bodyPr/>
          <a:lstStyle/>
          <a:p>
            <a:pPr marL="457200" indent="-457200">
              <a:buFont typeface="Arial" panose="020B0604020202020204" pitchFamily="34" charset="0"/>
              <a:buChar char="•"/>
            </a:pPr>
            <a:r>
              <a:rPr lang="en-US" dirty="0"/>
              <a:t>Conflict with a planned off-campus experience that would also provide research opportunity.</a:t>
            </a:r>
          </a:p>
          <a:p>
            <a:pPr marL="457200" indent="-457200">
              <a:buFont typeface="Arial" panose="020B0604020202020204" pitchFamily="34" charset="0"/>
              <a:buChar char="•"/>
            </a:pPr>
            <a:r>
              <a:rPr lang="en-US" dirty="0"/>
              <a:t>Poor match of environment to the research planned.</a:t>
            </a:r>
          </a:p>
          <a:p>
            <a:pPr marL="457200" indent="-457200">
              <a:buFont typeface="Arial" panose="020B0604020202020204" pitchFamily="34" charset="0"/>
              <a:buChar char="•"/>
            </a:pPr>
            <a:r>
              <a:rPr lang="en-US" dirty="0"/>
              <a:t>No one knows your experiences well (letters).</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23492184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914400"/>
            <a:ext cx="7043208" cy="1523494"/>
          </a:xfrm>
        </p:spPr>
        <p:txBody>
          <a:bodyPr/>
          <a:lstStyle/>
          <a:p>
            <a:r>
              <a:rPr lang="en-US" dirty="0"/>
              <a:t>Speakers YESTERDAY –</a:t>
            </a:r>
            <a:br>
              <a:rPr lang="en-US" dirty="0"/>
            </a:br>
            <a:br>
              <a:rPr lang="en-US" dirty="0"/>
            </a:br>
            <a:br>
              <a:rPr lang="en-US" dirty="0"/>
            </a:br>
            <a:endParaRPr lang="en-US" dirty="0"/>
          </a:p>
        </p:txBody>
      </p:sp>
      <p:sp>
        <p:nvSpPr>
          <p:cNvPr id="3" name="Subtitle 2"/>
          <p:cNvSpPr>
            <a:spLocks noGrp="1"/>
          </p:cNvSpPr>
          <p:nvPr>
            <p:ph type="subTitle" idx="1"/>
          </p:nvPr>
        </p:nvSpPr>
        <p:spPr>
          <a:xfrm>
            <a:off x="457200" y="1219200"/>
            <a:ext cx="8382000" cy="5410200"/>
          </a:xfrm>
        </p:spPr>
        <p:txBody>
          <a:bodyPr/>
          <a:lstStyle/>
          <a:p>
            <a:r>
              <a:rPr lang="en-US" sz="2800" dirty="0"/>
              <a:t>Debi Fadool  – Overview of Strategies</a:t>
            </a:r>
          </a:p>
          <a:p>
            <a:r>
              <a:rPr lang="en-US" sz="2800" dirty="0"/>
              <a:t>Kay Jones – United States Department of </a:t>
            </a:r>
          </a:p>
          <a:p>
            <a:r>
              <a:rPr lang="en-US" sz="2800" dirty="0"/>
              <a:t>	Agriculture (USDA)</a:t>
            </a:r>
          </a:p>
          <a:p>
            <a:r>
              <a:rPr lang="en-US" sz="2800" dirty="0"/>
              <a:t>Alan Spector – Biomedical Grantsmanship and the</a:t>
            </a:r>
          </a:p>
          <a:p>
            <a:r>
              <a:rPr lang="en-US" sz="2800" dirty="0"/>
              <a:t>	NIH R01 Grant Proposal</a:t>
            </a:r>
          </a:p>
          <a:p>
            <a:r>
              <a:rPr lang="en-US" sz="2800" dirty="0"/>
              <a:t>Lara Perez-Felkner – </a:t>
            </a:r>
            <a:r>
              <a:rPr lang="en-US" sz="2800" dirty="0" err="1"/>
              <a:t>NAEd</a:t>
            </a:r>
            <a:r>
              <a:rPr lang="en-US" sz="2800" dirty="0"/>
              <a:t>/Spencer and AERA fellowships </a:t>
            </a:r>
          </a:p>
          <a:p>
            <a:r>
              <a:rPr lang="en-US" sz="2800" dirty="0" err="1"/>
              <a:t>Anasa</a:t>
            </a:r>
            <a:r>
              <a:rPr lang="en-US" sz="2800" dirty="0"/>
              <a:t> Hicks – Best Grant Practices for Humanities</a:t>
            </a:r>
          </a:p>
          <a:p>
            <a:r>
              <a:rPr lang="en-US" sz="2800" dirty="0"/>
              <a:t>	Proposals</a:t>
            </a:r>
          </a:p>
          <a:p>
            <a:r>
              <a:rPr lang="en-US" sz="2800" dirty="0"/>
              <a:t>Keith McCall – Newcombe, ACLS/Mellon, Fulbright </a:t>
            </a:r>
          </a:p>
          <a:p>
            <a:endParaRPr lang="en-US" sz="2800" dirty="0"/>
          </a:p>
          <a:p>
            <a:r>
              <a:rPr lang="en-US" sz="2800" u="sng" dirty="0"/>
              <a:t>PEER Mentor Networking </a:t>
            </a:r>
            <a:r>
              <a:rPr lang="en-US" sz="2800" dirty="0"/>
              <a:t>– Introduced during </a:t>
            </a:r>
          </a:p>
          <a:p>
            <a:r>
              <a:rPr lang="en-US" sz="2800" dirty="0"/>
              <a:t>Writing workshops, Part II and III.</a:t>
            </a:r>
            <a:endParaRPr lang="en-US" dirty="0"/>
          </a:p>
          <a:p>
            <a:endParaRPr lang="en-US" dirty="0"/>
          </a:p>
        </p:txBody>
      </p:sp>
    </p:spTree>
    <p:extLst>
      <p:ext uri="{BB962C8B-B14F-4D97-AF65-F5344CB8AC3E}">
        <p14:creationId xmlns:p14="http://schemas.microsoft.com/office/powerpoint/2010/main" val="67021105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6619" y="228212"/>
            <a:ext cx="8107627" cy="1523494"/>
          </a:xfrm>
        </p:spPr>
        <p:txBody>
          <a:bodyPr/>
          <a:lstStyle/>
          <a:p>
            <a:r>
              <a:rPr lang="en-US" dirty="0"/>
              <a:t>What Type of Peripheral Preparations are Required?</a:t>
            </a:r>
          </a:p>
        </p:txBody>
      </p:sp>
      <p:sp>
        <p:nvSpPr>
          <p:cNvPr id="3" name="Subtitle 2"/>
          <p:cNvSpPr>
            <a:spLocks noGrp="1"/>
          </p:cNvSpPr>
          <p:nvPr>
            <p:ph type="subTitle" idx="1"/>
          </p:nvPr>
        </p:nvSpPr>
        <p:spPr>
          <a:xfrm>
            <a:off x="296619" y="1756654"/>
            <a:ext cx="7043208" cy="461665"/>
          </a:xfrm>
        </p:spPr>
        <p:txBody>
          <a:bodyPr/>
          <a:lstStyle/>
          <a:p>
            <a:pPr marL="457200" indent="-457200">
              <a:buFont typeface="Arial" panose="020B0604020202020204" pitchFamily="34" charset="0"/>
              <a:buChar char="•"/>
            </a:pPr>
            <a:r>
              <a:rPr lang="en-US" dirty="0"/>
              <a:t>Vertebrate or human subject approval</a:t>
            </a:r>
          </a:p>
          <a:p>
            <a:pPr marL="457200" indent="-457200">
              <a:buFont typeface="Arial" panose="020B0604020202020204" pitchFamily="34" charset="0"/>
              <a:buChar char="•"/>
            </a:pPr>
            <a:r>
              <a:rPr lang="en-US" dirty="0"/>
              <a:t>Recombinant </a:t>
            </a:r>
            <a:r>
              <a:rPr lang="en-US" dirty="0" err="1"/>
              <a:t>dna</a:t>
            </a:r>
            <a:r>
              <a:rPr lang="en-US" dirty="0"/>
              <a:t>, virus, hazardous materials, select agents</a:t>
            </a:r>
          </a:p>
          <a:p>
            <a:pPr marL="457200" indent="-457200">
              <a:buFont typeface="Arial" panose="020B0604020202020204" pitchFamily="34" charset="0"/>
              <a:buChar char="•"/>
            </a:pPr>
            <a:r>
              <a:rPr lang="en-US" dirty="0"/>
              <a:t>Conflict of interest approval</a:t>
            </a:r>
          </a:p>
          <a:p>
            <a:pPr marL="457200" indent="-457200">
              <a:buFont typeface="Arial" panose="020B0604020202020204" pitchFamily="34" charset="0"/>
              <a:buChar char="•"/>
            </a:pPr>
            <a:r>
              <a:rPr lang="en-US" dirty="0"/>
              <a:t>Budget approval</a:t>
            </a:r>
          </a:p>
          <a:p>
            <a:pPr marL="457200" indent="-457200">
              <a:buFont typeface="Arial" panose="020B0604020202020204" pitchFamily="34" charset="0"/>
              <a:buChar char="•"/>
            </a:pPr>
            <a:r>
              <a:rPr lang="en-US" dirty="0"/>
              <a:t>Departmental signatures</a:t>
            </a:r>
          </a:p>
          <a:p>
            <a:pPr marL="457200" indent="-457200">
              <a:buFont typeface="Arial" panose="020B0604020202020204" pitchFamily="34" charset="0"/>
              <a:buChar char="•"/>
            </a:pPr>
            <a:r>
              <a:rPr lang="en-US" dirty="0"/>
              <a:t>Form pages and navigating the program announcements</a:t>
            </a:r>
          </a:p>
          <a:p>
            <a:pPr marL="457200" indent="-457200">
              <a:buFont typeface="Arial" panose="020B0604020202020204" pitchFamily="34" charset="0"/>
              <a:buChar char="•"/>
            </a:pPr>
            <a:r>
              <a:rPr lang="en-US" dirty="0"/>
              <a:t>Familiarity with the submission software - RAMP</a:t>
            </a:r>
          </a:p>
          <a:p>
            <a:pPr marL="457200" indent="-457200">
              <a:buFont typeface="Arial" panose="020B0604020202020204" pitchFamily="34" charset="0"/>
              <a:buChar char="•"/>
            </a:pPr>
            <a:r>
              <a:rPr lang="en-US" dirty="0"/>
              <a:t>Government ID or registrations</a:t>
            </a:r>
          </a:p>
        </p:txBody>
      </p:sp>
    </p:spTree>
    <p:extLst>
      <p:ext uri="{BB962C8B-B14F-4D97-AF65-F5344CB8AC3E}">
        <p14:creationId xmlns:p14="http://schemas.microsoft.com/office/powerpoint/2010/main" val="17064553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
            <a:ext cx="8763000" cy="2355850"/>
          </a:xfrm>
        </p:spPr>
        <p:txBody>
          <a:bodyPr/>
          <a:lstStyle/>
          <a:p>
            <a:r>
              <a:rPr lang="en-US" dirty="0"/>
              <a:t>How to Navigate and be Competitive with your Research Idea?</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2286000"/>
            <a:ext cx="3759200" cy="4086087"/>
          </a:xfrm>
          <a:prstGeom prst="rect">
            <a:avLst/>
          </a:prstGeom>
        </p:spPr>
      </p:pic>
      <p:sp>
        <p:nvSpPr>
          <p:cNvPr id="7" name="TextBox 6"/>
          <p:cNvSpPr txBox="1"/>
          <p:nvPr/>
        </p:nvSpPr>
        <p:spPr>
          <a:xfrm>
            <a:off x="443188" y="2670453"/>
            <a:ext cx="3773212" cy="3539430"/>
          </a:xfrm>
          <a:prstGeom prst="rect">
            <a:avLst/>
          </a:prstGeom>
          <a:noFill/>
        </p:spPr>
        <p:txBody>
          <a:bodyPr wrap="none" rtlCol="0">
            <a:spAutoFit/>
          </a:bodyPr>
          <a:lstStyle/>
          <a:p>
            <a:r>
              <a:rPr lang="en-US" sz="3200" dirty="0"/>
              <a:t>Find a Mentor!</a:t>
            </a:r>
          </a:p>
          <a:p>
            <a:endParaRPr lang="en-US" sz="3200" dirty="0"/>
          </a:p>
          <a:p>
            <a:r>
              <a:rPr lang="en-US" sz="3200" dirty="0"/>
              <a:t>Get Copies of Funded</a:t>
            </a:r>
          </a:p>
          <a:p>
            <a:r>
              <a:rPr lang="en-US" sz="3200" dirty="0"/>
              <a:t>and Unfunded </a:t>
            </a:r>
          </a:p>
          <a:p>
            <a:r>
              <a:rPr lang="en-US" sz="3200" dirty="0"/>
              <a:t>Applications </a:t>
            </a:r>
          </a:p>
          <a:p>
            <a:endParaRPr lang="en-US" sz="3200" dirty="0"/>
          </a:p>
          <a:p>
            <a:r>
              <a:rPr lang="en-US" sz="3200" dirty="0"/>
              <a:t>Ask lots of questions!</a:t>
            </a:r>
          </a:p>
        </p:txBody>
      </p:sp>
    </p:spTree>
    <p:extLst>
      <p:ext uri="{BB962C8B-B14F-4D97-AF65-F5344CB8AC3E}">
        <p14:creationId xmlns:p14="http://schemas.microsoft.com/office/powerpoint/2010/main" val="304203130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0"/>
            <a:ext cx="7043208" cy="1523494"/>
          </a:xfrm>
        </p:spPr>
        <p:txBody>
          <a:bodyPr/>
          <a:lstStyle/>
          <a:p>
            <a:r>
              <a:rPr lang="en-US" dirty="0"/>
              <a:t>Logistics of the Workshop</a:t>
            </a:r>
          </a:p>
        </p:txBody>
      </p:sp>
      <p:sp>
        <p:nvSpPr>
          <p:cNvPr id="5" name="TextBox 4"/>
          <p:cNvSpPr txBox="1"/>
          <p:nvPr/>
        </p:nvSpPr>
        <p:spPr>
          <a:xfrm>
            <a:off x="350199" y="1143000"/>
            <a:ext cx="8756051" cy="5262979"/>
          </a:xfrm>
          <a:prstGeom prst="rect">
            <a:avLst/>
          </a:prstGeom>
          <a:noFill/>
        </p:spPr>
        <p:txBody>
          <a:bodyPr wrap="none" rtlCol="0">
            <a:spAutoFit/>
          </a:bodyPr>
          <a:lstStyle/>
          <a:p>
            <a:r>
              <a:rPr lang="en-US" sz="2800" dirty="0"/>
              <a:t>April 15 – Abstracts due and Set up OneDrive</a:t>
            </a:r>
          </a:p>
          <a:p>
            <a:endParaRPr lang="en-US" sz="2800" dirty="0"/>
          </a:p>
          <a:p>
            <a:r>
              <a:rPr lang="en-US" sz="2800" dirty="0"/>
              <a:t>May 1 – Submission of Specific Aims with 5 names </a:t>
            </a:r>
          </a:p>
          <a:p>
            <a:r>
              <a:rPr lang="en-US" sz="2800" dirty="0"/>
              <a:t>of committed reviewers for your discipline</a:t>
            </a:r>
          </a:p>
          <a:p>
            <a:endParaRPr lang="en-US" sz="2800" dirty="0"/>
          </a:p>
          <a:p>
            <a:r>
              <a:rPr lang="en-US" sz="2800" dirty="0"/>
              <a:t>May 13-14, &amp; June 3-4 – Critique of your Specific Aims</a:t>
            </a:r>
          </a:p>
          <a:p>
            <a:r>
              <a:rPr lang="en-US" sz="2800" dirty="0"/>
              <a:t>Writing review in small groups</a:t>
            </a:r>
          </a:p>
          <a:p>
            <a:endParaRPr lang="en-US" sz="2800" dirty="0"/>
          </a:p>
          <a:p>
            <a:r>
              <a:rPr lang="en-US" sz="2800" dirty="0"/>
              <a:t>August 10 – Full proposal due to your 5 committed </a:t>
            </a:r>
          </a:p>
          <a:p>
            <a:r>
              <a:rPr lang="en-US" sz="2800" dirty="0"/>
              <a:t>reviewers</a:t>
            </a:r>
          </a:p>
          <a:p>
            <a:endParaRPr lang="en-US" sz="2800" dirty="0"/>
          </a:p>
          <a:p>
            <a:r>
              <a:rPr lang="en-US" sz="2800" dirty="0"/>
              <a:t>Sept 17-18 or Oct 1-2 – Mock Study Section w/ reviewers</a:t>
            </a: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9218" y="649805"/>
            <a:ext cx="7774781" cy="1523494"/>
          </a:xfrm>
        </p:spPr>
        <p:txBody>
          <a:bodyPr/>
          <a:lstStyle/>
          <a:p>
            <a:r>
              <a:rPr lang="en-US" dirty="0"/>
              <a:t>RESPOND TO NEXT QUALTRICS End of March!!!</a:t>
            </a:r>
          </a:p>
        </p:txBody>
      </p:sp>
      <p:sp>
        <p:nvSpPr>
          <p:cNvPr id="3" name="Subtitle 2"/>
          <p:cNvSpPr>
            <a:spLocks noGrp="1"/>
          </p:cNvSpPr>
          <p:nvPr>
            <p:ph type="subTitle" idx="1"/>
          </p:nvPr>
        </p:nvSpPr>
        <p:spPr>
          <a:xfrm>
            <a:off x="914400" y="5410200"/>
            <a:ext cx="7043208" cy="461665"/>
          </a:xfrm>
        </p:spPr>
        <p:txBody>
          <a:bodyPr/>
          <a:lstStyle/>
          <a:p>
            <a:r>
              <a:rPr lang="en-US" dirty="0"/>
              <a:t>All Visuals Will Be Accessible Online</a:t>
            </a:r>
          </a:p>
          <a:p>
            <a:r>
              <a:rPr lang="en-US" dirty="0"/>
              <a:t>at the OPDA Slide Archive!</a:t>
            </a:r>
          </a:p>
        </p:txBody>
      </p:sp>
      <p:sp>
        <p:nvSpPr>
          <p:cNvPr id="4" name="Text Placeholder 3"/>
          <p:cNvSpPr>
            <a:spLocks noGrp="1"/>
          </p:cNvSpPr>
          <p:nvPr>
            <p:ph type="body" sz="quarter" idx="10"/>
          </p:nvPr>
        </p:nvSpPr>
        <p:spPr/>
        <p:txBody>
          <a:bodyPr/>
          <a:lstStyle/>
          <a:p>
            <a:r>
              <a:rPr lang="en-US" dirty="0"/>
              <a:t>Whether continuing or not</a:t>
            </a:r>
          </a:p>
        </p:txBody>
      </p:sp>
    </p:spTree>
    <p:extLst>
      <p:ext uri="{BB962C8B-B14F-4D97-AF65-F5344CB8AC3E}">
        <p14:creationId xmlns:p14="http://schemas.microsoft.com/office/powerpoint/2010/main" val="144948622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914400"/>
            <a:ext cx="7043208" cy="1523494"/>
          </a:xfrm>
        </p:spPr>
        <p:txBody>
          <a:bodyPr/>
          <a:lstStyle/>
          <a:p>
            <a:r>
              <a:rPr lang="en-US" dirty="0"/>
              <a:t>Speakers TODAY –</a:t>
            </a:r>
            <a:br>
              <a:rPr lang="en-US" dirty="0"/>
            </a:br>
            <a:br>
              <a:rPr lang="en-US" dirty="0"/>
            </a:br>
            <a:br>
              <a:rPr lang="en-US" dirty="0"/>
            </a:br>
            <a:endParaRPr lang="en-US" dirty="0"/>
          </a:p>
        </p:txBody>
      </p:sp>
      <p:sp>
        <p:nvSpPr>
          <p:cNvPr id="3" name="Subtitle 2"/>
          <p:cNvSpPr>
            <a:spLocks noGrp="1"/>
          </p:cNvSpPr>
          <p:nvPr>
            <p:ph type="subTitle" idx="1"/>
          </p:nvPr>
        </p:nvSpPr>
        <p:spPr>
          <a:xfrm>
            <a:off x="457200" y="1447800"/>
            <a:ext cx="8534400" cy="5029200"/>
          </a:xfrm>
        </p:spPr>
        <p:txBody>
          <a:bodyPr/>
          <a:lstStyle/>
          <a:p>
            <a:r>
              <a:rPr lang="en-US" sz="2800" dirty="0"/>
              <a:t>Debi Fadool  – Overview of Strategies</a:t>
            </a:r>
          </a:p>
          <a:p>
            <a:r>
              <a:rPr lang="en-US" sz="2800" dirty="0"/>
              <a:t>Jim Fadool – NIH F31, F32 NRSA</a:t>
            </a:r>
          </a:p>
          <a:p>
            <a:r>
              <a:rPr lang="en-US" sz="2800" dirty="0" err="1"/>
              <a:t>Hengli</a:t>
            </a:r>
            <a:r>
              <a:rPr lang="en-US" sz="2800" dirty="0"/>
              <a:t> Tang – NIH R03 and R21</a:t>
            </a:r>
          </a:p>
          <a:p>
            <a:r>
              <a:rPr lang="en-US" sz="2800" dirty="0"/>
              <a:t>Linda </a:t>
            </a:r>
            <a:r>
              <a:rPr lang="en-US" sz="2800" dirty="0" err="1"/>
              <a:t>Rinaman</a:t>
            </a:r>
            <a:r>
              <a:rPr lang="en-US" sz="2800" dirty="0"/>
              <a:t> – NIH K99/R00</a:t>
            </a:r>
          </a:p>
          <a:p>
            <a:r>
              <a:rPr lang="en-US" sz="2800" dirty="0"/>
              <a:t>Beth </a:t>
            </a:r>
            <a:r>
              <a:rPr lang="en-US" sz="2800" dirty="0" err="1"/>
              <a:t>Stroupe</a:t>
            </a:r>
            <a:r>
              <a:rPr lang="en-US" sz="2800" dirty="0"/>
              <a:t> – American Heart Association (AHA)</a:t>
            </a:r>
          </a:p>
          <a:p>
            <a:r>
              <a:rPr lang="en-US" sz="2800" dirty="0"/>
              <a:t>Emily Moriarty-Lemmon – NSF GFRP and NSF Postdoctoral </a:t>
            </a:r>
          </a:p>
          <a:p>
            <a:r>
              <a:rPr lang="en-US" sz="2800" dirty="0"/>
              <a:t>	Fellowship</a:t>
            </a:r>
          </a:p>
          <a:p>
            <a:endParaRPr lang="en-US" sz="2800" dirty="0"/>
          </a:p>
          <a:p>
            <a:r>
              <a:rPr lang="en-US" sz="2800" u="sng" dirty="0"/>
              <a:t>PEER Mentor Networking </a:t>
            </a:r>
            <a:r>
              <a:rPr lang="en-US" sz="2800" dirty="0"/>
              <a:t>– Introduced during </a:t>
            </a:r>
          </a:p>
          <a:p>
            <a:r>
              <a:rPr lang="en-US" sz="2800" dirty="0"/>
              <a:t>Writing workshops, Part II and III.</a:t>
            </a:r>
          </a:p>
        </p:txBody>
      </p:sp>
    </p:spTree>
    <p:extLst>
      <p:ext uri="{BB962C8B-B14F-4D97-AF65-F5344CB8AC3E}">
        <p14:creationId xmlns:p14="http://schemas.microsoft.com/office/powerpoint/2010/main" val="73955527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136" y="-76200"/>
            <a:ext cx="8260027" cy="1523494"/>
          </a:xfrm>
        </p:spPr>
        <p:txBody>
          <a:bodyPr/>
          <a:lstStyle/>
          <a:p>
            <a:r>
              <a:rPr lang="en-US" dirty="0"/>
              <a:t>What they intend to tell you!</a:t>
            </a:r>
          </a:p>
        </p:txBody>
      </p:sp>
      <p:sp>
        <p:nvSpPr>
          <p:cNvPr id="3" name="Subtitle 2"/>
          <p:cNvSpPr>
            <a:spLocks noGrp="1"/>
          </p:cNvSpPr>
          <p:nvPr>
            <p:ph type="subTitle" idx="1"/>
          </p:nvPr>
        </p:nvSpPr>
        <p:spPr>
          <a:xfrm>
            <a:off x="228600" y="1216461"/>
            <a:ext cx="8763000" cy="536139"/>
          </a:xfrm>
        </p:spPr>
        <p:txBody>
          <a:bodyPr/>
          <a:lstStyle/>
          <a:p>
            <a:pPr marL="514350" indent="-514350">
              <a:buAutoNum type="arabicPeriod"/>
            </a:pPr>
            <a:r>
              <a:rPr lang="en-US" dirty="0"/>
              <a:t>What is the eligibility?</a:t>
            </a:r>
          </a:p>
          <a:p>
            <a:pPr marL="514350" indent="-514350">
              <a:buAutoNum type="arabicPeriod"/>
            </a:pPr>
            <a:r>
              <a:rPr lang="en-US" dirty="0"/>
              <a:t>What are the application components?</a:t>
            </a:r>
          </a:p>
          <a:p>
            <a:pPr marL="514350" indent="-514350">
              <a:buAutoNum type="arabicPeriod"/>
            </a:pPr>
            <a:r>
              <a:rPr lang="en-US" dirty="0"/>
              <a:t>Are there supporting documents that are required?</a:t>
            </a:r>
          </a:p>
          <a:p>
            <a:pPr marL="514350" indent="-514350">
              <a:buAutoNum type="arabicPeriod"/>
            </a:pPr>
            <a:r>
              <a:rPr lang="en-US" dirty="0"/>
              <a:t>How much preliminary data are required?  And how much has to be generated by you?</a:t>
            </a:r>
          </a:p>
          <a:p>
            <a:pPr marL="514350" indent="-514350">
              <a:buAutoNum type="arabicPeriod"/>
            </a:pPr>
            <a:r>
              <a:rPr lang="en-US" dirty="0"/>
              <a:t>What are common mistakes in designing your first grant application?</a:t>
            </a:r>
          </a:p>
          <a:p>
            <a:pPr marL="514350" indent="-514350">
              <a:buAutoNum type="arabicPeriod"/>
            </a:pPr>
            <a:r>
              <a:rPr lang="en-US" dirty="0"/>
              <a:t>How long is the grant award, if funded?  What is provided?</a:t>
            </a:r>
          </a:p>
          <a:p>
            <a:pPr marL="514350" indent="-514350">
              <a:buAutoNum type="arabicPeriod"/>
            </a:pPr>
            <a:r>
              <a:rPr lang="en-US" dirty="0"/>
              <a:t>What is a pre-proposal?  Is there an oral interview?  What is current success rate?</a:t>
            </a:r>
          </a:p>
          <a:p>
            <a:pPr marL="514350" indent="-514350">
              <a:buAutoNum type="arabicPeriod"/>
            </a:pPr>
            <a:endParaRPr lang="en-US" dirty="0"/>
          </a:p>
        </p:txBody>
      </p:sp>
    </p:spTree>
    <p:extLst>
      <p:ext uri="{BB962C8B-B14F-4D97-AF65-F5344CB8AC3E}">
        <p14:creationId xmlns:p14="http://schemas.microsoft.com/office/powerpoint/2010/main" val="31238053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304800"/>
            <a:ext cx="7043208" cy="1523494"/>
          </a:xfrm>
        </p:spPr>
        <p:txBody>
          <a:bodyPr/>
          <a:lstStyle/>
          <a:p>
            <a:r>
              <a:rPr lang="en-US" dirty="0"/>
              <a:t>Why Should You Design a Grant AND Submit it?</a:t>
            </a:r>
          </a:p>
        </p:txBody>
      </p:sp>
      <p:sp>
        <p:nvSpPr>
          <p:cNvPr id="3" name="Subtitle 2"/>
          <p:cNvSpPr>
            <a:spLocks noGrp="1"/>
          </p:cNvSpPr>
          <p:nvPr>
            <p:ph type="subTitle" idx="1"/>
          </p:nvPr>
        </p:nvSpPr>
        <p:spPr>
          <a:xfrm>
            <a:off x="609600" y="1981200"/>
            <a:ext cx="7043208" cy="461665"/>
          </a:xfrm>
        </p:spPr>
        <p:txBody>
          <a:bodyPr/>
          <a:lstStyle/>
          <a:p>
            <a:pPr marL="457200" indent="-457200">
              <a:buFont typeface="Arial" panose="020B0604020202020204" pitchFamily="34" charset="0"/>
              <a:buChar char="•"/>
            </a:pPr>
            <a:r>
              <a:rPr lang="en-US" dirty="0"/>
              <a:t>Being able to express </a:t>
            </a:r>
            <a:r>
              <a:rPr lang="en-US" dirty="0">
                <a:solidFill>
                  <a:schemeClr val="accent1">
                    <a:lumMod val="60000"/>
                    <a:lumOff val="40000"/>
                  </a:schemeClr>
                </a:solidFill>
              </a:rPr>
              <a:t>your idea</a:t>
            </a:r>
            <a:r>
              <a:rPr lang="en-US" dirty="0"/>
              <a:t> is pinnacle as a postdoctoral scholar or doctoral researcher.</a:t>
            </a:r>
          </a:p>
        </p:txBody>
      </p:sp>
    </p:spTree>
    <p:extLst>
      <p:ext uri="{BB962C8B-B14F-4D97-AF65-F5344CB8AC3E}">
        <p14:creationId xmlns:p14="http://schemas.microsoft.com/office/powerpoint/2010/main" val="12134310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286000" y="609600"/>
            <a:ext cx="3886200" cy="838200"/>
          </a:xfrm>
        </p:spPr>
        <p:txBody>
          <a:bodyPr anchor="t">
            <a:normAutofit/>
          </a:bodyPr>
          <a:lstStyle/>
          <a:p>
            <a:pPr algn="ctr"/>
            <a:r>
              <a:rPr lang="en-US" sz="4400" dirty="0"/>
              <a:t>The Idea</a:t>
            </a:r>
          </a:p>
        </p:txBody>
      </p:sp>
      <p:graphicFrame>
        <p:nvGraphicFramePr>
          <p:cNvPr id="8" name="Object 3"/>
          <p:cNvGraphicFramePr>
            <a:graphicFrameLocks noChangeAspect="1"/>
          </p:cNvGraphicFramePr>
          <p:nvPr>
            <p:extLst>
              <p:ext uri="{D42A27DB-BD31-4B8C-83A1-F6EECF244321}">
                <p14:modId xmlns:p14="http://schemas.microsoft.com/office/powerpoint/2010/main" val="3824606620"/>
              </p:ext>
            </p:extLst>
          </p:nvPr>
        </p:nvGraphicFramePr>
        <p:xfrm>
          <a:off x="6934200" y="3048000"/>
          <a:ext cx="1147763" cy="1447800"/>
        </p:xfrm>
        <a:graphic>
          <a:graphicData uri="http://schemas.openxmlformats.org/presentationml/2006/ole">
            <mc:AlternateContent xmlns:mc="http://schemas.openxmlformats.org/markup-compatibility/2006">
              <mc:Choice xmlns:v="urn:schemas-microsoft-com:vml" Requires="v">
                <p:oleObj spid="_x0000_s1026" name="Clip" r:id="rId3" imgW="3467160" imgH="5018040" progId="MS_ClipArt_Gallery.2">
                  <p:embed/>
                </p:oleObj>
              </mc:Choice>
              <mc:Fallback>
                <p:oleObj name="Clip" r:id="rId3" imgW="3467160" imgH="5018040" progId="MS_ClipArt_Gallery.2">
                  <p:embed/>
                  <p:pic>
                    <p:nvPicPr>
                      <p:cNvPr id="8"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3048000"/>
                        <a:ext cx="1147763" cy="1447800"/>
                      </a:xfrm>
                      <a:prstGeom prst="rect">
                        <a:avLst/>
                      </a:prstGeom>
                      <a:noFill/>
                      <a:ln>
                        <a:noFill/>
                      </a:ln>
                      <a:effectLst/>
                    </p:spPr>
                  </p:pic>
                </p:oleObj>
              </mc:Fallback>
            </mc:AlternateContent>
          </a:graphicData>
        </a:graphic>
      </p:graphicFrame>
      <p:graphicFrame>
        <p:nvGraphicFramePr>
          <p:cNvPr id="9" name="Object 4"/>
          <p:cNvGraphicFramePr>
            <a:graphicFrameLocks noChangeAspect="1"/>
          </p:cNvGraphicFramePr>
          <p:nvPr>
            <p:extLst>
              <p:ext uri="{D42A27DB-BD31-4B8C-83A1-F6EECF244321}">
                <p14:modId xmlns:p14="http://schemas.microsoft.com/office/powerpoint/2010/main" val="4011619958"/>
              </p:ext>
            </p:extLst>
          </p:nvPr>
        </p:nvGraphicFramePr>
        <p:xfrm>
          <a:off x="6096000" y="1676400"/>
          <a:ext cx="965200" cy="1143000"/>
        </p:xfrm>
        <a:graphic>
          <a:graphicData uri="http://schemas.openxmlformats.org/presentationml/2006/ole">
            <mc:AlternateContent xmlns:mc="http://schemas.openxmlformats.org/markup-compatibility/2006">
              <mc:Choice xmlns:v="urn:schemas-microsoft-com:vml" Requires="v">
                <p:oleObj spid="_x0000_s1027" name="Clip" r:id="rId3" imgW="2478240" imgH="4461120" progId="MS_ClipArt_Gallery.2">
                  <p:embed/>
                </p:oleObj>
              </mc:Choice>
              <mc:Fallback>
                <p:oleObj name="Clip" r:id="rId3" imgW="2478240" imgH="4461120" progId="MS_ClipArt_Gallery.2">
                  <p:embed/>
                  <p:pic>
                    <p:nvPicPr>
                      <p:cNvPr id="9"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676400"/>
                        <a:ext cx="965200" cy="1143000"/>
                      </a:xfrm>
                      <a:prstGeom prst="rect">
                        <a:avLst/>
                      </a:prstGeom>
                      <a:noFill/>
                      <a:ln>
                        <a:noFill/>
                      </a:ln>
                      <a:effectLst/>
                    </p:spPr>
                  </p:pic>
                </p:oleObj>
              </mc:Fallback>
            </mc:AlternateContent>
          </a:graphicData>
        </a:graphic>
      </p:graphicFrame>
      <p:graphicFrame>
        <p:nvGraphicFramePr>
          <p:cNvPr id="10" name="Object 5"/>
          <p:cNvGraphicFramePr>
            <a:graphicFrameLocks noChangeAspect="1"/>
          </p:cNvGraphicFramePr>
          <p:nvPr>
            <p:extLst>
              <p:ext uri="{D42A27DB-BD31-4B8C-83A1-F6EECF244321}">
                <p14:modId xmlns:p14="http://schemas.microsoft.com/office/powerpoint/2010/main" val="1443789222"/>
              </p:ext>
            </p:extLst>
          </p:nvPr>
        </p:nvGraphicFramePr>
        <p:xfrm>
          <a:off x="1066800" y="1905000"/>
          <a:ext cx="1447800" cy="1524000"/>
        </p:xfrm>
        <a:graphic>
          <a:graphicData uri="http://schemas.openxmlformats.org/presentationml/2006/ole">
            <mc:AlternateContent xmlns:mc="http://schemas.openxmlformats.org/markup-compatibility/2006">
              <mc:Choice xmlns:v="urn:schemas-microsoft-com:vml" Requires="v">
                <p:oleObj spid="_x0000_s1028" name="Clip" r:id="rId3" imgW="1523160" imgH="1380240" progId="MS_ClipArt_Gallery.2">
                  <p:embed/>
                </p:oleObj>
              </mc:Choice>
              <mc:Fallback>
                <p:oleObj name="Clip" r:id="rId3" imgW="1523160" imgH="1380240" progId="MS_ClipArt_Gallery.2">
                  <p:embed/>
                  <p:pic>
                    <p:nvPicPr>
                      <p:cNvPr id="1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1905000"/>
                        <a:ext cx="1447800" cy="1524000"/>
                      </a:xfrm>
                      <a:prstGeom prst="rect">
                        <a:avLst/>
                      </a:prstGeom>
                      <a:noFill/>
                      <a:ln>
                        <a:noFill/>
                      </a:ln>
                      <a:effectLst/>
                    </p:spPr>
                  </p:pic>
                </p:oleObj>
              </mc:Fallback>
            </mc:AlternateContent>
          </a:graphicData>
        </a:graphic>
      </p:graphicFrame>
      <p:graphicFrame>
        <p:nvGraphicFramePr>
          <p:cNvPr id="11" name="Object 6"/>
          <p:cNvGraphicFramePr>
            <a:graphicFrameLocks noChangeAspect="1"/>
          </p:cNvGraphicFramePr>
          <p:nvPr>
            <p:extLst>
              <p:ext uri="{D42A27DB-BD31-4B8C-83A1-F6EECF244321}">
                <p14:modId xmlns:p14="http://schemas.microsoft.com/office/powerpoint/2010/main" val="2642902579"/>
              </p:ext>
            </p:extLst>
          </p:nvPr>
        </p:nvGraphicFramePr>
        <p:xfrm>
          <a:off x="6096000" y="4419600"/>
          <a:ext cx="1093788" cy="1371600"/>
        </p:xfrm>
        <a:graphic>
          <a:graphicData uri="http://schemas.openxmlformats.org/presentationml/2006/ole">
            <mc:AlternateContent xmlns:mc="http://schemas.openxmlformats.org/markup-compatibility/2006">
              <mc:Choice xmlns:v="urn:schemas-microsoft-com:vml" Requires="v">
                <p:oleObj spid="_x0000_s1029" name="Clip" r:id="rId3" imgW="1018440" imgH="1323000" progId="MS_ClipArt_Gallery.2">
                  <p:embed/>
                </p:oleObj>
              </mc:Choice>
              <mc:Fallback>
                <p:oleObj name="Clip" r:id="rId3" imgW="1018440" imgH="1323000" progId="MS_ClipArt_Gallery.2">
                  <p:embed/>
                  <p:pic>
                    <p:nvPicPr>
                      <p:cNvPr id="11"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4419600"/>
                        <a:ext cx="1093788" cy="1371600"/>
                      </a:xfrm>
                      <a:prstGeom prst="rect">
                        <a:avLst/>
                      </a:prstGeom>
                      <a:noFill/>
                      <a:ln>
                        <a:noFill/>
                      </a:ln>
                      <a:effectLst/>
                    </p:spPr>
                  </p:pic>
                </p:oleObj>
              </mc:Fallback>
            </mc:AlternateContent>
          </a:graphicData>
        </a:graphic>
      </p:graphicFrame>
      <p:graphicFrame>
        <p:nvGraphicFramePr>
          <p:cNvPr id="12" name="Object 7"/>
          <p:cNvGraphicFramePr>
            <a:graphicFrameLocks noChangeAspect="1"/>
          </p:cNvGraphicFramePr>
          <p:nvPr>
            <p:extLst>
              <p:ext uri="{D42A27DB-BD31-4B8C-83A1-F6EECF244321}">
                <p14:modId xmlns:p14="http://schemas.microsoft.com/office/powerpoint/2010/main" val="2614642330"/>
              </p:ext>
            </p:extLst>
          </p:nvPr>
        </p:nvGraphicFramePr>
        <p:xfrm>
          <a:off x="1447800" y="4267200"/>
          <a:ext cx="1143000" cy="1676400"/>
        </p:xfrm>
        <a:graphic>
          <a:graphicData uri="http://schemas.openxmlformats.org/presentationml/2006/ole">
            <mc:AlternateContent xmlns:mc="http://schemas.openxmlformats.org/markup-compatibility/2006">
              <mc:Choice xmlns:v="urn:schemas-microsoft-com:vml" Requires="v">
                <p:oleObj spid="_x0000_s1030" name="Clip" r:id="rId3" imgW="1728720" imgH="3252600" progId="MS_ClipArt_Gallery.2">
                  <p:embed/>
                </p:oleObj>
              </mc:Choice>
              <mc:Fallback>
                <p:oleObj name="Clip" r:id="rId3" imgW="1728720" imgH="3252600" progId="MS_ClipArt_Gallery.2">
                  <p:embed/>
                  <p:pic>
                    <p:nvPicPr>
                      <p:cNvPr id="12"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7800" y="4267200"/>
                        <a:ext cx="1143000" cy="1676400"/>
                      </a:xfrm>
                      <a:prstGeom prst="rect">
                        <a:avLst/>
                      </a:prstGeom>
                      <a:noFill/>
                      <a:ln>
                        <a:noFill/>
                      </a:ln>
                      <a:effectLst/>
                    </p:spPr>
                  </p:pic>
                </p:oleObj>
              </mc:Fallback>
            </mc:AlternateContent>
          </a:graphicData>
        </a:graphic>
      </p:graphicFrame>
      <p:graphicFrame>
        <p:nvGraphicFramePr>
          <p:cNvPr id="13" name="Object 8"/>
          <p:cNvGraphicFramePr>
            <a:graphicFrameLocks noChangeAspect="1"/>
          </p:cNvGraphicFramePr>
          <p:nvPr>
            <p:extLst>
              <p:ext uri="{D42A27DB-BD31-4B8C-83A1-F6EECF244321}">
                <p14:modId xmlns:p14="http://schemas.microsoft.com/office/powerpoint/2010/main" val="2845158449"/>
              </p:ext>
            </p:extLst>
          </p:nvPr>
        </p:nvGraphicFramePr>
        <p:xfrm>
          <a:off x="2828925" y="1981200"/>
          <a:ext cx="3124200" cy="3995738"/>
        </p:xfrm>
        <a:graphic>
          <a:graphicData uri="http://schemas.openxmlformats.org/presentationml/2006/ole">
            <mc:AlternateContent xmlns:mc="http://schemas.openxmlformats.org/markup-compatibility/2006">
              <mc:Choice xmlns:v="urn:schemas-microsoft-com:vml" Requires="v">
                <p:oleObj spid="_x0000_s1031" name="Clip" r:id="rId3" imgW="1857600" imgH="3995640" progId="MS_ClipArt_Gallery.2">
                  <p:embed/>
                </p:oleObj>
              </mc:Choice>
              <mc:Fallback>
                <p:oleObj name="Clip" r:id="rId3" imgW="1857600" imgH="3995640" progId="MS_ClipArt_Gallery.2">
                  <p:embed/>
                  <p:pic>
                    <p:nvPicPr>
                      <p:cNvPr id="13"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28925" y="1981200"/>
                        <a:ext cx="3124200" cy="399573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545114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28600"/>
            <a:ext cx="7043208" cy="1523494"/>
          </a:xfrm>
        </p:spPr>
        <p:txBody>
          <a:bodyPr/>
          <a:lstStyle/>
          <a:p>
            <a:r>
              <a:rPr lang="en-US" dirty="0"/>
              <a:t>Why Should You Design a Grant AND Submit it?</a:t>
            </a:r>
          </a:p>
        </p:txBody>
      </p:sp>
      <p:sp>
        <p:nvSpPr>
          <p:cNvPr id="3" name="Subtitle 2"/>
          <p:cNvSpPr>
            <a:spLocks noGrp="1"/>
          </p:cNvSpPr>
          <p:nvPr>
            <p:ph type="subTitle" idx="1"/>
          </p:nvPr>
        </p:nvSpPr>
        <p:spPr>
          <a:xfrm>
            <a:off x="609600" y="1905000"/>
            <a:ext cx="7043208" cy="461665"/>
          </a:xfrm>
        </p:spPr>
        <p:txBody>
          <a:bodyPr/>
          <a:lstStyle/>
          <a:p>
            <a:pPr marL="457200" indent="-457200">
              <a:buFont typeface="Arial" panose="020B0604020202020204" pitchFamily="34" charset="0"/>
              <a:buChar char="•"/>
            </a:pPr>
            <a:r>
              <a:rPr lang="en-US" dirty="0"/>
              <a:t>Being able to express </a:t>
            </a:r>
            <a:r>
              <a:rPr lang="en-US" dirty="0">
                <a:solidFill>
                  <a:schemeClr val="accent1">
                    <a:lumMod val="60000"/>
                    <a:lumOff val="40000"/>
                  </a:schemeClr>
                </a:solidFill>
              </a:rPr>
              <a:t>your idea</a:t>
            </a:r>
            <a:r>
              <a:rPr lang="en-US" dirty="0"/>
              <a:t> is pinnacle as a postdoctoral scholar or doctoral researcher.</a:t>
            </a:r>
          </a:p>
          <a:p>
            <a:pPr marL="457200" indent="-457200">
              <a:buFont typeface="Arial" panose="020B0604020202020204" pitchFamily="34" charset="0"/>
              <a:buChar char="•"/>
            </a:pPr>
            <a:r>
              <a:rPr lang="en-US" dirty="0"/>
              <a:t>Having a planned roadmap of your proposed work that has been rigorously examined by many individual experts that have provided feedback to you – will save you time!</a:t>
            </a:r>
          </a:p>
        </p:txBody>
      </p:sp>
    </p:spTree>
    <p:extLst>
      <p:ext uri="{BB962C8B-B14F-4D97-AF65-F5344CB8AC3E}">
        <p14:creationId xmlns:p14="http://schemas.microsoft.com/office/powerpoint/2010/main" val="5172460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9" presetClass="exit" presetSubtype="0" fill="hold" nodeType="withEffect">
                                  <p:stCondLst>
                                    <p:cond delay="0"/>
                                  </p:stCondLst>
                                  <p:childTnLst>
                                    <p:animEffect transition="out" filter="dissolve">
                                      <p:cBhvr>
                                        <p:cTn id="8" dur="5000"/>
                                        <p:tgtEl>
                                          <p:spTgt spid="3">
                                            <p:txEl>
                                              <p:pRg st="0" end="0"/>
                                            </p:txEl>
                                          </p:spTgt>
                                        </p:tgtEl>
                                      </p:cBhvr>
                                    </p:animEffect>
                                    <p:set>
                                      <p:cBhvr>
                                        <p:cTn id="9" dur="1" fill="hold">
                                          <p:stCondLst>
                                            <p:cond delay="49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0"/>
            <a:ext cx="7043208" cy="1523494"/>
          </a:xfrm>
        </p:spPr>
        <p:txBody>
          <a:bodyPr/>
          <a:lstStyle/>
          <a:p>
            <a:r>
              <a:rPr lang="en-US" dirty="0"/>
              <a:t>The Road Map</a:t>
            </a:r>
          </a:p>
        </p:txBody>
      </p:sp>
      <p:pic>
        <p:nvPicPr>
          <p:cNvPr id="5" name="Picture 2" descr="C:\Users\DFadool\Documents\website\labpages\photos\jbc.cov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941320"/>
            <a:ext cx="2895600" cy="3764280"/>
          </a:xfrm>
          <a:prstGeom prst="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219200"/>
            <a:ext cx="2646344" cy="3200400"/>
          </a:xfrm>
          <a:prstGeom prst="rect">
            <a:avLst/>
          </a:prstGeom>
        </p:spPr>
      </p:pic>
      <p:sp>
        <p:nvSpPr>
          <p:cNvPr id="9" name="Right Arrow 8"/>
          <p:cNvSpPr/>
          <p:nvPr/>
        </p:nvSpPr>
        <p:spPr bwMode="auto">
          <a:xfrm>
            <a:off x="3124200" y="3429000"/>
            <a:ext cx="2590800" cy="60960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0" name="Freeform 9"/>
          <p:cNvSpPr/>
          <p:nvPr/>
        </p:nvSpPr>
        <p:spPr bwMode="auto">
          <a:xfrm>
            <a:off x="477442" y="215153"/>
            <a:ext cx="7752894" cy="6544235"/>
          </a:xfrm>
          <a:custGeom>
            <a:avLst/>
            <a:gdLst>
              <a:gd name="connsiteX0" fmla="*/ 795546 w 7752894"/>
              <a:gd name="connsiteY0" fmla="*/ 4374776 h 6544235"/>
              <a:gd name="connsiteX1" fmla="*/ 768652 w 7752894"/>
              <a:gd name="connsiteY1" fmla="*/ 4419600 h 6544235"/>
              <a:gd name="connsiteX2" fmla="*/ 750723 w 7752894"/>
              <a:gd name="connsiteY2" fmla="*/ 4554071 h 6544235"/>
              <a:gd name="connsiteX3" fmla="*/ 741758 w 7752894"/>
              <a:gd name="connsiteY3" fmla="*/ 4616823 h 6544235"/>
              <a:gd name="connsiteX4" fmla="*/ 750723 w 7752894"/>
              <a:gd name="connsiteY4" fmla="*/ 4885765 h 6544235"/>
              <a:gd name="connsiteX5" fmla="*/ 804511 w 7752894"/>
              <a:gd name="connsiteY5" fmla="*/ 4966447 h 6544235"/>
              <a:gd name="connsiteX6" fmla="*/ 858299 w 7752894"/>
              <a:gd name="connsiteY6" fmla="*/ 5002306 h 6544235"/>
              <a:gd name="connsiteX7" fmla="*/ 912087 w 7752894"/>
              <a:gd name="connsiteY7" fmla="*/ 5029200 h 6544235"/>
              <a:gd name="connsiteX8" fmla="*/ 947946 w 7752894"/>
              <a:gd name="connsiteY8" fmla="*/ 5065059 h 6544235"/>
              <a:gd name="connsiteX9" fmla="*/ 974840 w 7752894"/>
              <a:gd name="connsiteY9" fmla="*/ 5091953 h 6544235"/>
              <a:gd name="connsiteX10" fmla="*/ 1019664 w 7752894"/>
              <a:gd name="connsiteY10" fmla="*/ 5100918 h 6544235"/>
              <a:gd name="connsiteX11" fmla="*/ 1109311 w 7752894"/>
              <a:gd name="connsiteY11" fmla="*/ 5109882 h 6544235"/>
              <a:gd name="connsiteX12" fmla="*/ 1163099 w 7752894"/>
              <a:gd name="connsiteY12" fmla="*/ 5100918 h 6544235"/>
              <a:gd name="connsiteX13" fmla="*/ 1234817 w 7752894"/>
              <a:gd name="connsiteY13" fmla="*/ 5047129 h 6544235"/>
              <a:gd name="connsiteX14" fmla="*/ 1252746 w 7752894"/>
              <a:gd name="connsiteY14" fmla="*/ 5011271 h 6544235"/>
              <a:gd name="connsiteX15" fmla="*/ 1297570 w 7752894"/>
              <a:gd name="connsiteY15" fmla="*/ 4966447 h 6544235"/>
              <a:gd name="connsiteX16" fmla="*/ 1306534 w 7752894"/>
              <a:gd name="connsiteY16" fmla="*/ 4930588 h 6544235"/>
              <a:gd name="connsiteX17" fmla="*/ 1333429 w 7752894"/>
              <a:gd name="connsiteY17" fmla="*/ 4858871 h 6544235"/>
              <a:gd name="connsiteX18" fmla="*/ 1324464 w 7752894"/>
              <a:gd name="connsiteY18" fmla="*/ 4742329 h 6544235"/>
              <a:gd name="connsiteX19" fmla="*/ 1306534 w 7752894"/>
              <a:gd name="connsiteY19" fmla="*/ 4724400 h 6544235"/>
              <a:gd name="connsiteX20" fmla="*/ 1297570 w 7752894"/>
              <a:gd name="connsiteY20" fmla="*/ 4688541 h 6544235"/>
              <a:gd name="connsiteX21" fmla="*/ 1234817 w 7752894"/>
              <a:gd name="connsiteY21" fmla="*/ 4643718 h 6544235"/>
              <a:gd name="connsiteX22" fmla="*/ 1082417 w 7752894"/>
              <a:gd name="connsiteY22" fmla="*/ 4652682 h 6544235"/>
              <a:gd name="connsiteX23" fmla="*/ 1064487 w 7752894"/>
              <a:gd name="connsiteY23" fmla="*/ 4670612 h 6544235"/>
              <a:gd name="connsiteX24" fmla="*/ 1037593 w 7752894"/>
              <a:gd name="connsiteY24" fmla="*/ 4688541 h 6544235"/>
              <a:gd name="connsiteX25" fmla="*/ 1019664 w 7752894"/>
              <a:gd name="connsiteY25" fmla="*/ 4706471 h 6544235"/>
              <a:gd name="connsiteX26" fmla="*/ 992770 w 7752894"/>
              <a:gd name="connsiteY26" fmla="*/ 4715435 h 6544235"/>
              <a:gd name="connsiteX27" fmla="*/ 974840 w 7752894"/>
              <a:gd name="connsiteY27" fmla="*/ 4733365 h 6544235"/>
              <a:gd name="connsiteX28" fmla="*/ 947946 w 7752894"/>
              <a:gd name="connsiteY28" fmla="*/ 4751294 h 6544235"/>
              <a:gd name="connsiteX29" fmla="*/ 903123 w 7752894"/>
              <a:gd name="connsiteY29" fmla="*/ 4787153 h 6544235"/>
              <a:gd name="connsiteX30" fmla="*/ 876229 w 7752894"/>
              <a:gd name="connsiteY30" fmla="*/ 4840941 h 6544235"/>
              <a:gd name="connsiteX31" fmla="*/ 867264 w 7752894"/>
              <a:gd name="connsiteY31" fmla="*/ 4867835 h 6544235"/>
              <a:gd name="connsiteX32" fmla="*/ 840370 w 7752894"/>
              <a:gd name="connsiteY32" fmla="*/ 4984376 h 6544235"/>
              <a:gd name="connsiteX33" fmla="*/ 849334 w 7752894"/>
              <a:gd name="connsiteY33" fmla="*/ 5091953 h 6544235"/>
              <a:gd name="connsiteX34" fmla="*/ 858299 w 7752894"/>
              <a:gd name="connsiteY34" fmla="*/ 5145741 h 6544235"/>
              <a:gd name="connsiteX35" fmla="*/ 876229 w 7752894"/>
              <a:gd name="connsiteY35" fmla="*/ 5163671 h 6544235"/>
              <a:gd name="connsiteX36" fmla="*/ 903123 w 7752894"/>
              <a:gd name="connsiteY36" fmla="*/ 5217459 h 6544235"/>
              <a:gd name="connsiteX37" fmla="*/ 930017 w 7752894"/>
              <a:gd name="connsiteY37" fmla="*/ 5235388 h 6544235"/>
              <a:gd name="connsiteX38" fmla="*/ 983805 w 7752894"/>
              <a:gd name="connsiteY38" fmla="*/ 5289176 h 6544235"/>
              <a:gd name="connsiteX39" fmla="*/ 1001734 w 7752894"/>
              <a:gd name="connsiteY39" fmla="*/ 5307106 h 6544235"/>
              <a:gd name="connsiteX40" fmla="*/ 1028629 w 7752894"/>
              <a:gd name="connsiteY40" fmla="*/ 5325035 h 6544235"/>
              <a:gd name="connsiteX41" fmla="*/ 1073452 w 7752894"/>
              <a:gd name="connsiteY41" fmla="*/ 5369859 h 6544235"/>
              <a:gd name="connsiteX42" fmla="*/ 1091382 w 7752894"/>
              <a:gd name="connsiteY42" fmla="*/ 5387788 h 6544235"/>
              <a:gd name="connsiteX43" fmla="*/ 1109311 w 7752894"/>
              <a:gd name="connsiteY43" fmla="*/ 5405718 h 6544235"/>
              <a:gd name="connsiteX44" fmla="*/ 1145170 w 7752894"/>
              <a:gd name="connsiteY44" fmla="*/ 5423647 h 6544235"/>
              <a:gd name="connsiteX45" fmla="*/ 1189993 w 7752894"/>
              <a:gd name="connsiteY45" fmla="*/ 5450541 h 6544235"/>
              <a:gd name="connsiteX46" fmla="*/ 1225852 w 7752894"/>
              <a:gd name="connsiteY46" fmla="*/ 5459506 h 6544235"/>
              <a:gd name="connsiteX47" fmla="*/ 1252746 w 7752894"/>
              <a:gd name="connsiteY47" fmla="*/ 5468471 h 6544235"/>
              <a:gd name="connsiteX48" fmla="*/ 1342393 w 7752894"/>
              <a:gd name="connsiteY48" fmla="*/ 5522259 h 6544235"/>
              <a:gd name="connsiteX49" fmla="*/ 1414111 w 7752894"/>
              <a:gd name="connsiteY49" fmla="*/ 5540188 h 6544235"/>
              <a:gd name="connsiteX50" fmla="*/ 1441005 w 7752894"/>
              <a:gd name="connsiteY50" fmla="*/ 5549153 h 6544235"/>
              <a:gd name="connsiteX51" fmla="*/ 1476864 w 7752894"/>
              <a:gd name="connsiteY51" fmla="*/ 5558118 h 6544235"/>
              <a:gd name="connsiteX52" fmla="*/ 1781664 w 7752894"/>
              <a:gd name="connsiteY52" fmla="*/ 5522259 h 6544235"/>
              <a:gd name="connsiteX53" fmla="*/ 1808558 w 7752894"/>
              <a:gd name="connsiteY53" fmla="*/ 5504329 h 6544235"/>
              <a:gd name="connsiteX54" fmla="*/ 1835452 w 7752894"/>
              <a:gd name="connsiteY54" fmla="*/ 5468471 h 6544235"/>
              <a:gd name="connsiteX55" fmla="*/ 1844417 w 7752894"/>
              <a:gd name="connsiteY55" fmla="*/ 5441576 h 6544235"/>
              <a:gd name="connsiteX56" fmla="*/ 1862346 w 7752894"/>
              <a:gd name="connsiteY56" fmla="*/ 5351929 h 6544235"/>
              <a:gd name="connsiteX57" fmla="*/ 1853382 w 7752894"/>
              <a:gd name="connsiteY57" fmla="*/ 5145741 h 6544235"/>
              <a:gd name="connsiteX58" fmla="*/ 1826487 w 7752894"/>
              <a:gd name="connsiteY58" fmla="*/ 5154706 h 6544235"/>
              <a:gd name="connsiteX59" fmla="*/ 1817523 w 7752894"/>
              <a:gd name="connsiteY59" fmla="*/ 5181600 h 6544235"/>
              <a:gd name="connsiteX60" fmla="*/ 1799593 w 7752894"/>
              <a:gd name="connsiteY60" fmla="*/ 5199529 h 6544235"/>
              <a:gd name="connsiteX61" fmla="*/ 1781664 w 7752894"/>
              <a:gd name="connsiteY61" fmla="*/ 5235388 h 6544235"/>
              <a:gd name="connsiteX62" fmla="*/ 1754770 w 7752894"/>
              <a:gd name="connsiteY62" fmla="*/ 5253318 h 6544235"/>
              <a:gd name="connsiteX63" fmla="*/ 1727876 w 7752894"/>
              <a:gd name="connsiteY63" fmla="*/ 5280212 h 6544235"/>
              <a:gd name="connsiteX64" fmla="*/ 1683052 w 7752894"/>
              <a:gd name="connsiteY64" fmla="*/ 5334000 h 6544235"/>
              <a:gd name="connsiteX65" fmla="*/ 1665123 w 7752894"/>
              <a:gd name="connsiteY65" fmla="*/ 5360894 h 6544235"/>
              <a:gd name="connsiteX66" fmla="*/ 1638229 w 7752894"/>
              <a:gd name="connsiteY66" fmla="*/ 5378823 h 6544235"/>
              <a:gd name="connsiteX67" fmla="*/ 1584440 w 7752894"/>
              <a:gd name="connsiteY67" fmla="*/ 5414682 h 6544235"/>
              <a:gd name="connsiteX68" fmla="*/ 1566511 w 7752894"/>
              <a:gd name="connsiteY68" fmla="*/ 5432612 h 6544235"/>
              <a:gd name="connsiteX69" fmla="*/ 1539617 w 7752894"/>
              <a:gd name="connsiteY69" fmla="*/ 5441576 h 6544235"/>
              <a:gd name="connsiteX70" fmla="*/ 1512723 w 7752894"/>
              <a:gd name="connsiteY70" fmla="*/ 5459506 h 6544235"/>
              <a:gd name="connsiteX71" fmla="*/ 1494793 w 7752894"/>
              <a:gd name="connsiteY71" fmla="*/ 5495365 h 6544235"/>
              <a:gd name="connsiteX72" fmla="*/ 1467899 w 7752894"/>
              <a:gd name="connsiteY72" fmla="*/ 5549153 h 6544235"/>
              <a:gd name="connsiteX73" fmla="*/ 1441005 w 7752894"/>
              <a:gd name="connsiteY73" fmla="*/ 5567082 h 6544235"/>
              <a:gd name="connsiteX74" fmla="*/ 1396182 w 7752894"/>
              <a:gd name="connsiteY74" fmla="*/ 5611906 h 6544235"/>
              <a:gd name="connsiteX75" fmla="*/ 1360323 w 7752894"/>
              <a:gd name="connsiteY75" fmla="*/ 5674659 h 6544235"/>
              <a:gd name="connsiteX76" fmla="*/ 1342393 w 7752894"/>
              <a:gd name="connsiteY76" fmla="*/ 5692588 h 6544235"/>
              <a:gd name="connsiteX77" fmla="*/ 1324464 w 7752894"/>
              <a:gd name="connsiteY77" fmla="*/ 5719482 h 6544235"/>
              <a:gd name="connsiteX78" fmla="*/ 1279640 w 7752894"/>
              <a:gd name="connsiteY78" fmla="*/ 5755341 h 6544235"/>
              <a:gd name="connsiteX79" fmla="*/ 1261711 w 7752894"/>
              <a:gd name="connsiteY79" fmla="*/ 5773271 h 6544235"/>
              <a:gd name="connsiteX80" fmla="*/ 1234817 w 7752894"/>
              <a:gd name="connsiteY80" fmla="*/ 5782235 h 6544235"/>
              <a:gd name="connsiteX81" fmla="*/ 1198958 w 7752894"/>
              <a:gd name="connsiteY81" fmla="*/ 5800165 h 6544235"/>
              <a:gd name="connsiteX82" fmla="*/ 1136205 w 7752894"/>
              <a:gd name="connsiteY82" fmla="*/ 5836023 h 6544235"/>
              <a:gd name="connsiteX83" fmla="*/ 1100346 w 7752894"/>
              <a:gd name="connsiteY83" fmla="*/ 5862918 h 6544235"/>
              <a:gd name="connsiteX84" fmla="*/ 1064487 w 7752894"/>
              <a:gd name="connsiteY84" fmla="*/ 5880847 h 6544235"/>
              <a:gd name="connsiteX85" fmla="*/ 1037593 w 7752894"/>
              <a:gd name="connsiteY85" fmla="*/ 5898776 h 6544235"/>
              <a:gd name="connsiteX86" fmla="*/ 1001734 w 7752894"/>
              <a:gd name="connsiteY86" fmla="*/ 5907741 h 6544235"/>
              <a:gd name="connsiteX87" fmla="*/ 974840 w 7752894"/>
              <a:gd name="connsiteY87" fmla="*/ 5916706 h 6544235"/>
              <a:gd name="connsiteX88" fmla="*/ 930017 w 7752894"/>
              <a:gd name="connsiteY88" fmla="*/ 5934635 h 6544235"/>
              <a:gd name="connsiteX89" fmla="*/ 840370 w 7752894"/>
              <a:gd name="connsiteY89" fmla="*/ 5961529 h 6544235"/>
              <a:gd name="connsiteX90" fmla="*/ 562464 w 7752894"/>
              <a:gd name="connsiteY90" fmla="*/ 5952565 h 6544235"/>
              <a:gd name="connsiteX91" fmla="*/ 445923 w 7752894"/>
              <a:gd name="connsiteY91" fmla="*/ 5907741 h 6544235"/>
              <a:gd name="connsiteX92" fmla="*/ 410064 w 7752894"/>
              <a:gd name="connsiteY92" fmla="*/ 5898776 h 6544235"/>
              <a:gd name="connsiteX93" fmla="*/ 275593 w 7752894"/>
              <a:gd name="connsiteY93" fmla="*/ 5871882 h 6544235"/>
              <a:gd name="connsiteX94" fmla="*/ 239734 w 7752894"/>
              <a:gd name="connsiteY94" fmla="*/ 5862918 h 6544235"/>
              <a:gd name="connsiteX95" fmla="*/ 185946 w 7752894"/>
              <a:gd name="connsiteY95" fmla="*/ 5844988 h 6544235"/>
              <a:gd name="connsiteX96" fmla="*/ 150087 w 7752894"/>
              <a:gd name="connsiteY96" fmla="*/ 5818094 h 6544235"/>
              <a:gd name="connsiteX97" fmla="*/ 123193 w 7752894"/>
              <a:gd name="connsiteY97" fmla="*/ 5800165 h 6544235"/>
              <a:gd name="connsiteX98" fmla="*/ 105264 w 7752894"/>
              <a:gd name="connsiteY98" fmla="*/ 5773271 h 6544235"/>
              <a:gd name="connsiteX99" fmla="*/ 87334 w 7752894"/>
              <a:gd name="connsiteY99" fmla="*/ 5755341 h 6544235"/>
              <a:gd name="connsiteX100" fmla="*/ 51476 w 7752894"/>
              <a:gd name="connsiteY100" fmla="*/ 5701553 h 6544235"/>
              <a:gd name="connsiteX101" fmla="*/ 24582 w 7752894"/>
              <a:gd name="connsiteY101" fmla="*/ 5656729 h 6544235"/>
              <a:gd name="connsiteX102" fmla="*/ 15617 w 7752894"/>
              <a:gd name="connsiteY102" fmla="*/ 5432612 h 6544235"/>
              <a:gd name="connsiteX103" fmla="*/ 33546 w 7752894"/>
              <a:gd name="connsiteY103" fmla="*/ 5405718 h 6544235"/>
              <a:gd name="connsiteX104" fmla="*/ 105264 w 7752894"/>
              <a:gd name="connsiteY104" fmla="*/ 5378823 h 6544235"/>
              <a:gd name="connsiteX105" fmla="*/ 239734 w 7752894"/>
              <a:gd name="connsiteY105" fmla="*/ 5387788 h 6544235"/>
              <a:gd name="connsiteX106" fmla="*/ 293523 w 7752894"/>
              <a:gd name="connsiteY106" fmla="*/ 5414682 h 6544235"/>
              <a:gd name="connsiteX107" fmla="*/ 320417 w 7752894"/>
              <a:gd name="connsiteY107" fmla="*/ 5441576 h 6544235"/>
              <a:gd name="connsiteX108" fmla="*/ 365240 w 7752894"/>
              <a:gd name="connsiteY108" fmla="*/ 5468471 h 6544235"/>
              <a:gd name="connsiteX109" fmla="*/ 383170 w 7752894"/>
              <a:gd name="connsiteY109" fmla="*/ 5495365 h 6544235"/>
              <a:gd name="connsiteX110" fmla="*/ 410064 w 7752894"/>
              <a:gd name="connsiteY110" fmla="*/ 5540188 h 6544235"/>
              <a:gd name="connsiteX111" fmla="*/ 436958 w 7752894"/>
              <a:gd name="connsiteY111" fmla="*/ 5558118 h 6544235"/>
              <a:gd name="connsiteX112" fmla="*/ 472817 w 7752894"/>
              <a:gd name="connsiteY112" fmla="*/ 5611906 h 6544235"/>
              <a:gd name="connsiteX113" fmla="*/ 526605 w 7752894"/>
              <a:gd name="connsiteY113" fmla="*/ 5674659 h 6544235"/>
              <a:gd name="connsiteX114" fmla="*/ 544534 w 7752894"/>
              <a:gd name="connsiteY114" fmla="*/ 5737412 h 6544235"/>
              <a:gd name="connsiteX115" fmla="*/ 589358 w 7752894"/>
              <a:gd name="connsiteY115" fmla="*/ 5809129 h 6544235"/>
              <a:gd name="connsiteX116" fmla="*/ 598323 w 7752894"/>
              <a:gd name="connsiteY116" fmla="*/ 5844988 h 6544235"/>
              <a:gd name="connsiteX117" fmla="*/ 607287 w 7752894"/>
              <a:gd name="connsiteY117" fmla="*/ 5898776 h 6544235"/>
              <a:gd name="connsiteX118" fmla="*/ 643146 w 7752894"/>
              <a:gd name="connsiteY118" fmla="*/ 5979459 h 6544235"/>
              <a:gd name="connsiteX119" fmla="*/ 652111 w 7752894"/>
              <a:gd name="connsiteY119" fmla="*/ 6024282 h 6544235"/>
              <a:gd name="connsiteX120" fmla="*/ 670040 w 7752894"/>
              <a:gd name="connsiteY120" fmla="*/ 6078071 h 6544235"/>
              <a:gd name="connsiteX121" fmla="*/ 679005 w 7752894"/>
              <a:gd name="connsiteY121" fmla="*/ 6122894 h 6544235"/>
              <a:gd name="connsiteX122" fmla="*/ 705899 w 7752894"/>
              <a:gd name="connsiteY122" fmla="*/ 6140823 h 6544235"/>
              <a:gd name="connsiteX123" fmla="*/ 732793 w 7752894"/>
              <a:gd name="connsiteY123" fmla="*/ 6203576 h 6544235"/>
              <a:gd name="connsiteX124" fmla="*/ 786582 w 7752894"/>
              <a:gd name="connsiteY124" fmla="*/ 6248400 h 6544235"/>
              <a:gd name="connsiteX125" fmla="*/ 867264 w 7752894"/>
              <a:gd name="connsiteY125" fmla="*/ 6347012 h 6544235"/>
              <a:gd name="connsiteX126" fmla="*/ 903123 w 7752894"/>
              <a:gd name="connsiteY126" fmla="*/ 6355976 h 6544235"/>
              <a:gd name="connsiteX127" fmla="*/ 938982 w 7752894"/>
              <a:gd name="connsiteY127" fmla="*/ 6373906 h 6544235"/>
              <a:gd name="connsiteX128" fmla="*/ 1010699 w 7752894"/>
              <a:gd name="connsiteY128" fmla="*/ 6409765 h 6544235"/>
              <a:gd name="connsiteX129" fmla="*/ 1082417 w 7752894"/>
              <a:gd name="connsiteY129" fmla="*/ 6418729 h 6544235"/>
              <a:gd name="connsiteX130" fmla="*/ 1225852 w 7752894"/>
              <a:gd name="connsiteY130" fmla="*/ 6445623 h 6544235"/>
              <a:gd name="connsiteX131" fmla="*/ 1252746 w 7752894"/>
              <a:gd name="connsiteY131" fmla="*/ 6454588 h 6544235"/>
              <a:gd name="connsiteX132" fmla="*/ 1512723 w 7752894"/>
              <a:gd name="connsiteY132" fmla="*/ 6445623 h 6544235"/>
              <a:gd name="connsiteX133" fmla="*/ 1593405 w 7752894"/>
              <a:gd name="connsiteY133" fmla="*/ 6409765 h 6544235"/>
              <a:gd name="connsiteX134" fmla="*/ 1683052 w 7752894"/>
              <a:gd name="connsiteY134" fmla="*/ 6347012 h 6544235"/>
              <a:gd name="connsiteX135" fmla="*/ 1718911 w 7752894"/>
              <a:gd name="connsiteY135" fmla="*/ 6266329 h 6544235"/>
              <a:gd name="connsiteX136" fmla="*/ 1736840 w 7752894"/>
              <a:gd name="connsiteY136" fmla="*/ 6203576 h 6544235"/>
              <a:gd name="connsiteX137" fmla="*/ 1745805 w 7752894"/>
              <a:gd name="connsiteY137" fmla="*/ 6176682 h 6544235"/>
              <a:gd name="connsiteX138" fmla="*/ 1754770 w 7752894"/>
              <a:gd name="connsiteY138" fmla="*/ 6069106 h 6544235"/>
              <a:gd name="connsiteX139" fmla="*/ 1790629 w 7752894"/>
              <a:gd name="connsiteY139" fmla="*/ 5907741 h 6544235"/>
              <a:gd name="connsiteX140" fmla="*/ 1844417 w 7752894"/>
              <a:gd name="connsiteY140" fmla="*/ 5836023 h 6544235"/>
              <a:gd name="connsiteX141" fmla="*/ 1898205 w 7752894"/>
              <a:gd name="connsiteY141" fmla="*/ 5827059 h 6544235"/>
              <a:gd name="connsiteX142" fmla="*/ 1951993 w 7752894"/>
              <a:gd name="connsiteY142" fmla="*/ 5800165 h 6544235"/>
              <a:gd name="connsiteX143" fmla="*/ 2256793 w 7752894"/>
              <a:gd name="connsiteY143" fmla="*/ 5871882 h 6544235"/>
              <a:gd name="connsiteX144" fmla="*/ 2346440 w 7752894"/>
              <a:gd name="connsiteY144" fmla="*/ 5979459 h 6544235"/>
              <a:gd name="connsiteX145" fmla="*/ 2382299 w 7752894"/>
              <a:gd name="connsiteY145" fmla="*/ 6033247 h 6544235"/>
              <a:gd name="connsiteX146" fmla="*/ 2445052 w 7752894"/>
              <a:gd name="connsiteY146" fmla="*/ 6203576 h 6544235"/>
              <a:gd name="connsiteX147" fmla="*/ 2471946 w 7752894"/>
              <a:gd name="connsiteY147" fmla="*/ 6266329 h 6544235"/>
              <a:gd name="connsiteX148" fmla="*/ 2489876 w 7752894"/>
              <a:gd name="connsiteY148" fmla="*/ 6302188 h 6544235"/>
              <a:gd name="connsiteX149" fmla="*/ 2498840 w 7752894"/>
              <a:gd name="connsiteY149" fmla="*/ 6329082 h 6544235"/>
              <a:gd name="connsiteX150" fmla="*/ 2543664 w 7752894"/>
              <a:gd name="connsiteY150" fmla="*/ 6373906 h 6544235"/>
              <a:gd name="connsiteX151" fmla="*/ 2588487 w 7752894"/>
              <a:gd name="connsiteY151" fmla="*/ 6427694 h 6544235"/>
              <a:gd name="connsiteX152" fmla="*/ 2740887 w 7752894"/>
              <a:gd name="connsiteY152" fmla="*/ 6499412 h 6544235"/>
              <a:gd name="connsiteX153" fmla="*/ 2929146 w 7752894"/>
              <a:gd name="connsiteY153" fmla="*/ 6544235 h 6544235"/>
              <a:gd name="connsiteX154" fmla="*/ 3171193 w 7752894"/>
              <a:gd name="connsiteY154" fmla="*/ 6526306 h 6544235"/>
              <a:gd name="connsiteX155" fmla="*/ 3242911 w 7752894"/>
              <a:gd name="connsiteY155" fmla="*/ 6508376 h 6544235"/>
              <a:gd name="connsiteX156" fmla="*/ 3341523 w 7752894"/>
              <a:gd name="connsiteY156" fmla="*/ 6436659 h 6544235"/>
              <a:gd name="connsiteX157" fmla="*/ 3377382 w 7752894"/>
              <a:gd name="connsiteY157" fmla="*/ 6382871 h 6544235"/>
              <a:gd name="connsiteX158" fmla="*/ 3413240 w 7752894"/>
              <a:gd name="connsiteY158" fmla="*/ 6266329 h 6544235"/>
              <a:gd name="connsiteX159" fmla="*/ 3440134 w 7752894"/>
              <a:gd name="connsiteY159" fmla="*/ 6194612 h 6544235"/>
              <a:gd name="connsiteX160" fmla="*/ 3449099 w 7752894"/>
              <a:gd name="connsiteY160" fmla="*/ 6078071 h 6544235"/>
              <a:gd name="connsiteX161" fmla="*/ 3458064 w 7752894"/>
              <a:gd name="connsiteY161" fmla="*/ 6024282 h 6544235"/>
              <a:gd name="connsiteX162" fmla="*/ 3467029 w 7752894"/>
              <a:gd name="connsiteY162" fmla="*/ 5880847 h 6544235"/>
              <a:gd name="connsiteX163" fmla="*/ 3475993 w 7752894"/>
              <a:gd name="connsiteY163" fmla="*/ 5764306 h 6544235"/>
              <a:gd name="connsiteX164" fmla="*/ 3458064 w 7752894"/>
              <a:gd name="connsiteY164" fmla="*/ 5576047 h 6544235"/>
              <a:gd name="connsiteX165" fmla="*/ 3422205 w 7752894"/>
              <a:gd name="connsiteY165" fmla="*/ 5486400 h 6544235"/>
              <a:gd name="connsiteX166" fmla="*/ 3341523 w 7752894"/>
              <a:gd name="connsiteY166" fmla="*/ 5307106 h 6544235"/>
              <a:gd name="connsiteX167" fmla="*/ 3278770 w 7752894"/>
              <a:gd name="connsiteY167" fmla="*/ 5181600 h 6544235"/>
              <a:gd name="connsiteX168" fmla="*/ 3144299 w 7752894"/>
              <a:gd name="connsiteY168" fmla="*/ 5074023 h 6544235"/>
              <a:gd name="connsiteX169" fmla="*/ 3072582 w 7752894"/>
              <a:gd name="connsiteY169" fmla="*/ 5029200 h 6544235"/>
              <a:gd name="connsiteX170" fmla="*/ 3036723 w 7752894"/>
              <a:gd name="connsiteY170" fmla="*/ 5011271 h 6544235"/>
              <a:gd name="connsiteX171" fmla="*/ 2938111 w 7752894"/>
              <a:gd name="connsiteY171" fmla="*/ 5002306 h 6544235"/>
              <a:gd name="connsiteX172" fmla="*/ 2543664 w 7752894"/>
              <a:gd name="connsiteY172" fmla="*/ 5029200 h 6544235"/>
              <a:gd name="connsiteX173" fmla="*/ 2400229 w 7752894"/>
              <a:gd name="connsiteY173" fmla="*/ 5074023 h 6544235"/>
              <a:gd name="connsiteX174" fmla="*/ 2328511 w 7752894"/>
              <a:gd name="connsiteY174" fmla="*/ 5100918 h 6544235"/>
              <a:gd name="connsiteX175" fmla="*/ 2256793 w 7752894"/>
              <a:gd name="connsiteY175" fmla="*/ 5136776 h 6544235"/>
              <a:gd name="connsiteX176" fmla="*/ 2194040 w 7752894"/>
              <a:gd name="connsiteY176" fmla="*/ 5154706 h 6544235"/>
              <a:gd name="connsiteX177" fmla="*/ 2149217 w 7752894"/>
              <a:gd name="connsiteY177" fmla="*/ 5172635 h 6544235"/>
              <a:gd name="connsiteX178" fmla="*/ 2122323 w 7752894"/>
              <a:gd name="connsiteY178" fmla="*/ 5181600 h 6544235"/>
              <a:gd name="connsiteX179" fmla="*/ 2086464 w 7752894"/>
              <a:gd name="connsiteY179" fmla="*/ 5172635 h 6544235"/>
              <a:gd name="connsiteX180" fmla="*/ 2041640 w 7752894"/>
              <a:gd name="connsiteY180" fmla="*/ 5136776 h 6544235"/>
              <a:gd name="connsiteX181" fmla="*/ 2023711 w 7752894"/>
              <a:gd name="connsiteY181" fmla="*/ 5091953 h 6544235"/>
              <a:gd name="connsiteX182" fmla="*/ 1996817 w 7752894"/>
              <a:gd name="connsiteY182" fmla="*/ 5002306 h 6544235"/>
              <a:gd name="connsiteX183" fmla="*/ 1987852 w 7752894"/>
              <a:gd name="connsiteY183" fmla="*/ 4948518 h 6544235"/>
              <a:gd name="connsiteX184" fmla="*/ 1978887 w 7752894"/>
              <a:gd name="connsiteY184" fmla="*/ 4921623 h 6544235"/>
              <a:gd name="connsiteX185" fmla="*/ 1969923 w 7752894"/>
              <a:gd name="connsiteY185" fmla="*/ 4823012 h 6544235"/>
              <a:gd name="connsiteX186" fmla="*/ 1978887 w 7752894"/>
              <a:gd name="connsiteY186" fmla="*/ 4706471 h 6544235"/>
              <a:gd name="connsiteX187" fmla="*/ 2005782 w 7752894"/>
              <a:gd name="connsiteY187" fmla="*/ 4670612 h 6544235"/>
              <a:gd name="connsiteX188" fmla="*/ 2095429 w 7752894"/>
              <a:gd name="connsiteY188" fmla="*/ 4625788 h 6544235"/>
              <a:gd name="connsiteX189" fmla="*/ 2131287 w 7752894"/>
              <a:gd name="connsiteY189" fmla="*/ 4607859 h 6544235"/>
              <a:gd name="connsiteX190" fmla="*/ 2669170 w 7752894"/>
              <a:gd name="connsiteY190" fmla="*/ 4652682 h 6544235"/>
              <a:gd name="connsiteX191" fmla="*/ 2776746 w 7752894"/>
              <a:gd name="connsiteY191" fmla="*/ 4697506 h 6544235"/>
              <a:gd name="connsiteX192" fmla="*/ 2902252 w 7752894"/>
              <a:gd name="connsiteY192" fmla="*/ 4751294 h 6544235"/>
              <a:gd name="connsiteX193" fmla="*/ 3000864 w 7752894"/>
              <a:gd name="connsiteY193" fmla="*/ 4805082 h 6544235"/>
              <a:gd name="connsiteX194" fmla="*/ 3045687 w 7752894"/>
              <a:gd name="connsiteY194" fmla="*/ 4840941 h 6544235"/>
              <a:gd name="connsiteX195" fmla="*/ 3108440 w 7752894"/>
              <a:gd name="connsiteY195" fmla="*/ 4849906 h 6544235"/>
              <a:gd name="connsiteX196" fmla="*/ 3135334 w 7752894"/>
              <a:gd name="connsiteY196" fmla="*/ 4867835 h 6544235"/>
              <a:gd name="connsiteX197" fmla="*/ 3171193 w 7752894"/>
              <a:gd name="connsiteY197" fmla="*/ 4876800 h 6544235"/>
              <a:gd name="connsiteX198" fmla="*/ 3520817 w 7752894"/>
              <a:gd name="connsiteY198" fmla="*/ 4867835 h 6544235"/>
              <a:gd name="connsiteX199" fmla="*/ 3592534 w 7752894"/>
              <a:gd name="connsiteY199" fmla="*/ 4849906 h 6544235"/>
              <a:gd name="connsiteX200" fmla="*/ 3610464 w 7752894"/>
              <a:gd name="connsiteY200" fmla="*/ 4823012 h 6544235"/>
              <a:gd name="connsiteX201" fmla="*/ 3628393 w 7752894"/>
              <a:gd name="connsiteY201" fmla="*/ 4805082 h 6544235"/>
              <a:gd name="connsiteX202" fmla="*/ 3655287 w 7752894"/>
              <a:gd name="connsiteY202" fmla="*/ 4751294 h 6544235"/>
              <a:gd name="connsiteX203" fmla="*/ 3691146 w 7752894"/>
              <a:gd name="connsiteY203" fmla="*/ 4724400 h 6544235"/>
              <a:gd name="connsiteX204" fmla="*/ 3700111 w 7752894"/>
              <a:gd name="connsiteY204" fmla="*/ 4688541 h 6544235"/>
              <a:gd name="connsiteX205" fmla="*/ 3718040 w 7752894"/>
              <a:gd name="connsiteY205" fmla="*/ 4643718 h 6544235"/>
              <a:gd name="connsiteX206" fmla="*/ 3709076 w 7752894"/>
              <a:gd name="connsiteY206" fmla="*/ 4482353 h 6544235"/>
              <a:gd name="connsiteX207" fmla="*/ 3646323 w 7752894"/>
              <a:gd name="connsiteY207" fmla="*/ 4392706 h 6544235"/>
              <a:gd name="connsiteX208" fmla="*/ 3601499 w 7752894"/>
              <a:gd name="connsiteY208" fmla="*/ 4338918 h 6544235"/>
              <a:gd name="connsiteX209" fmla="*/ 3574605 w 7752894"/>
              <a:gd name="connsiteY209" fmla="*/ 4320988 h 6544235"/>
              <a:gd name="connsiteX210" fmla="*/ 3467029 w 7752894"/>
              <a:gd name="connsiteY210" fmla="*/ 4276165 h 6544235"/>
              <a:gd name="connsiteX211" fmla="*/ 3377382 w 7752894"/>
              <a:gd name="connsiteY211" fmla="*/ 4231341 h 6544235"/>
              <a:gd name="connsiteX212" fmla="*/ 3207052 w 7752894"/>
              <a:gd name="connsiteY212" fmla="*/ 4186518 h 6544235"/>
              <a:gd name="connsiteX213" fmla="*/ 3180158 w 7752894"/>
              <a:gd name="connsiteY213" fmla="*/ 4159623 h 6544235"/>
              <a:gd name="connsiteX214" fmla="*/ 3117405 w 7752894"/>
              <a:gd name="connsiteY214" fmla="*/ 4141694 h 6544235"/>
              <a:gd name="connsiteX215" fmla="*/ 3072582 w 7752894"/>
              <a:gd name="connsiteY215" fmla="*/ 4105835 h 6544235"/>
              <a:gd name="connsiteX216" fmla="*/ 3081546 w 7752894"/>
              <a:gd name="connsiteY216" fmla="*/ 4043082 h 6544235"/>
              <a:gd name="connsiteX217" fmla="*/ 3108440 w 7752894"/>
              <a:gd name="connsiteY217" fmla="*/ 4025153 h 6544235"/>
              <a:gd name="connsiteX218" fmla="*/ 3144299 w 7752894"/>
              <a:gd name="connsiteY218" fmla="*/ 4016188 h 6544235"/>
              <a:gd name="connsiteX219" fmla="*/ 3171193 w 7752894"/>
              <a:gd name="connsiteY219" fmla="*/ 4007223 h 6544235"/>
              <a:gd name="connsiteX220" fmla="*/ 3511852 w 7752894"/>
              <a:gd name="connsiteY220" fmla="*/ 4016188 h 6544235"/>
              <a:gd name="connsiteX221" fmla="*/ 3583570 w 7752894"/>
              <a:gd name="connsiteY221" fmla="*/ 4043082 h 6544235"/>
              <a:gd name="connsiteX222" fmla="*/ 3655287 w 7752894"/>
              <a:gd name="connsiteY222" fmla="*/ 4061012 h 6544235"/>
              <a:gd name="connsiteX223" fmla="*/ 3735970 w 7752894"/>
              <a:gd name="connsiteY223" fmla="*/ 4087906 h 6544235"/>
              <a:gd name="connsiteX224" fmla="*/ 3879405 w 7752894"/>
              <a:gd name="connsiteY224" fmla="*/ 4168588 h 6544235"/>
              <a:gd name="connsiteX225" fmla="*/ 3906299 w 7752894"/>
              <a:gd name="connsiteY225" fmla="*/ 4186518 h 6544235"/>
              <a:gd name="connsiteX226" fmla="*/ 4013876 w 7752894"/>
              <a:gd name="connsiteY226" fmla="*/ 4276165 h 6544235"/>
              <a:gd name="connsiteX227" fmla="*/ 4094558 w 7752894"/>
              <a:gd name="connsiteY227" fmla="*/ 4320988 h 6544235"/>
              <a:gd name="connsiteX228" fmla="*/ 4193170 w 7752894"/>
              <a:gd name="connsiteY228" fmla="*/ 4401671 h 6544235"/>
              <a:gd name="connsiteX229" fmla="*/ 4237993 w 7752894"/>
              <a:gd name="connsiteY229" fmla="*/ 4500282 h 6544235"/>
              <a:gd name="connsiteX230" fmla="*/ 4255923 w 7752894"/>
              <a:gd name="connsiteY230" fmla="*/ 4554071 h 6544235"/>
              <a:gd name="connsiteX231" fmla="*/ 4229029 w 7752894"/>
              <a:gd name="connsiteY231" fmla="*/ 4751294 h 6544235"/>
              <a:gd name="connsiteX232" fmla="*/ 4202134 w 7752894"/>
              <a:gd name="connsiteY232" fmla="*/ 5047129 h 6544235"/>
              <a:gd name="connsiteX233" fmla="*/ 4220064 w 7752894"/>
              <a:gd name="connsiteY233" fmla="*/ 5217459 h 6544235"/>
              <a:gd name="connsiteX234" fmla="*/ 4229029 w 7752894"/>
              <a:gd name="connsiteY234" fmla="*/ 5342965 h 6544235"/>
              <a:gd name="connsiteX235" fmla="*/ 4237993 w 7752894"/>
              <a:gd name="connsiteY235" fmla="*/ 5387788 h 6544235"/>
              <a:gd name="connsiteX236" fmla="*/ 4264887 w 7752894"/>
              <a:gd name="connsiteY236" fmla="*/ 5423647 h 6544235"/>
              <a:gd name="connsiteX237" fmla="*/ 4309711 w 7752894"/>
              <a:gd name="connsiteY237" fmla="*/ 5495365 h 6544235"/>
              <a:gd name="connsiteX238" fmla="*/ 4336605 w 7752894"/>
              <a:gd name="connsiteY238" fmla="*/ 5504329 h 6544235"/>
              <a:gd name="connsiteX239" fmla="*/ 4390393 w 7752894"/>
              <a:gd name="connsiteY239" fmla="*/ 5531223 h 6544235"/>
              <a:gd name="connsiteX240" fmla="*/ 4497970 w 7752894"/>
              <a:gd name="connsiteY240" fmla="*/ 5504329 h 6544235"/>
              <a:gd name="connsiteX241" fmla="*/ 4533829 w 7752894"/>
              <a:gd name="connsiteY241" fmla="*/ 5459506 h 6544235"/>
              <a:gd name="connsiteX242" fmla="*/ 4587617 w 7752894"/>
              <a:gd name="connsiteY242" fmla="*/ 5378823 h 6544235"/>
              <a:gd name="connsiteX243" fmla="*/ 4632440 w 7752894"/>
              <a:gd name="connsiteY243" fmla="*/ 5334000 h 6544235"/>
              <a:gd name="connsiteX244" fmla="*/ 4659334 w 7752894"/>
              <a:gd name="connsiteY244" fmla="*/ 5298141 h 6544235"/>
              <a:gd name="connsiteX245" fmla="*/ 4677264 w 7752894"/>
              <a:gd name="connsiteY245" fmla="*/ 5226423 h 6544235"/>
              <a:gd name="connsiteX246" fmla="*/ 4686229 w 7752894"/>
              <a:gd name="connsiteY246" fmla="*/ 5172635 h 6544235"/>
              <a:gd name="connsiteX247" fmla="*/ 4704158 w 7752894"/>
              <a:gd name="connsiteY247" fmla="*/ 5127812 h 6544235"/>
              <a:gd name="connsiteX248" fmla="*/ 4722087 w 7752894"/>
              <a:gd name="connsiteY248" fmla="*/ 4778188 h 6544235"/>
              <a:gd name="connsiteX249" fmla="*/ 4686229 w 7752894"/>
              <a:gd name="connsiteY249" fmla="*/ 4580965 h 6544235"/>
              <a:gd name="connsiteX250" fmla="*/ 4623476 w 7752894"/>
              <a:gd name="connsiteY250" fmla="*/ 4410635 h 6544235"/>
              <a:gd name="connsiteX251" fmla="*/ 4506934 w 7752894"/>
              <a:gd name="connsiteY251" fmla="*/ 4276165 h 6544235"/>
              <a:gd name="connsiteX252" fmla="*/ 4480040 w 7752894"/>
              <a:gd name="connsiteY252" fmla="*/ 4240306 h 6544235"/>
              <a:gd name="connsiteX253" fmla="*/ 4417287 w 7752894"/>
              <a:gd name="connsiteY253" fmla="*/ 4195482 h 6544235"/>
              <a:gd name="connsiteX254" fmla="*/ 4148346 w 7752894"/>
              <a:gd name="connsiteY254" fmla="*/ 3989294 h 6544235"/>
              <a:gd name="connsiteX255" fmla="*/ 4049734 w 7752894"/>
              <a:gd name="connsiteY255" fmla="*/ 3926541 h 6544235"/>
              <a:gd name="connsiteX256" fmla="*/ 3816652 w 7752894"/>
              <a:gd name="connsiteY256" fmla="*/ 3810000 h 6544235"/>
              <a:gd name="connsiteX257" fmla="*/ 3691146 w 7752894"/>
              <a:gd name="connsiteY257" fmla="*/ 3720353 h 6544235"/>
              <a:gd name="connsiteX258" fmla="*/ 3502887 w 7752894"/>
              <a:gd name="connsiteY258" fmla="*/ 3621741 h 6544235"/>
              <a:gd name="connsiteX259" fmla="*/ 3413240 w 7752894"/>
              <a:gd name="connsiteY259" fmla="*/ 3585882 h 6544235"/>
              <a:gd name="connsiteX260" fmla="*/ 3368417 w 7752894"/>
              <a:gd name="connsiteY260" fmla="*/ 3550023 h 6544235"/>
              <a:gd name="connsiteX261" fmla="*/ 3296699 w 7752894"/>
              <a:gd name="connsiteY261" fmla="*/ 3505200 h 6544235"/>
              <a:gd name="connsiteX262" fmla="*/ 3269805 w 7752894"/>
              <a:gd name="connsiteY262" fmla="*/ 3478306 h 6544235"/>
              <a:gd name="connsiteX263" fmla="*/ 3189123 w 7752894"/>
              <a:gd name="connsiteY263" fmla="*/ 3424518 h 6544235"/>
              <a:gd name="connsiteX264" fmla="*/ 3171193 w 7752894"/>
              <a:gd name="connsiteY264" fmla="*/ 3397623 h 6544235"/>
              <a:gd name="connsiteX265" fmla="*/ 3153264 w 7752894"/>
              <a:gd name="connsiteY265" fmla="*/ 3352800 h 6544235"/>
              <a:gd name="connsiteX266" fmla="*/ 3108440 w 7752894"/>
              <a:gd name="connsiteY266" fmla="*/ 3290047 h 6544235"/>
              <a:gd name="connsiteX267" fmla="*/ 3090511 w 7752894"/>
              <a:gd name="connsiteY267" fmla="*/ 3218329 h 6544235"/>
              <a:gd name="connsiteX268" fmla="*/ 3072582 w 7752894"/>
              <a:gd name="connsiteY268" fmla="*/ 3164541 h 6544235"/>
              <a:gd name="connsiteX269" fmla="*/ 3045687 w 7752894"/>
              <a:gd name="connsiteY269" fmla="*/ 2913529 h 6544235"/>
              <a:gd name="connsiteX270" fmla="*/ 3099476 w 7752894"/>
              <a:gd name="connsiteY270" fmla="*/ 2366682 h 6544235"/>
              <a:gd name="connsiteX271" fmla="*/ 3117405 w 7752894"/>
              <a:gd name="connsiteY271" fmla="*/ 2339788 h 6544235"/>
              <a:gd name="connsiteX272" fmla="*/ 3233946 w 7752894"/>
              <a:gd name="connsiteY272" fmla="*/ 2259106 h 6544235"/>
              <a:gd name="connsiteX273" fmla="*/ 3296699 w 7752894"/>
              <a:gd name="connsiteY273" fmla="*/ 2232212 h 6544235"/>
              <a:gd name="connsiteX274" fmla="*/ 3377382 w 7752894"/>
              <a:gd name="connsiteY274" fmla="*/ 2223247 h 6544235"/>
              <a:gd name="connsiteX275" fmla="*/ 3467029 w 7752894"/>
              <a:gd name="connsiteY275" fmla="*/ 2205318 h 6544235"/>
              <a:gd name="connsiteX276" fmla="*/ 3646323 w 7752894"/>
              <a:gd name="connsiteY276" fmla="*/ 2187388 h 6544235"/>
              <a:gd name="connsiteX277" fmla="*/ 3709076 w 7752894"/>
              <a:gd name="connsiteY277" fmla="*/ 2178423 h 6544235"/>
              <a:gd name="connsiteX278" fmla="*/ 3843546 w 7752894"/>
              <a:gd name="connsiteY278" fmla="*/ 2187388 h 6544235"/>
              <a:gd name="connsiteX279" fmla="*/ 3888370 w 7752894"/>
              <a:gd name="connsiteY279" fmla="*/ 2223247 h 6544235"/>
              <a:gd name="connsiteX280" fmla="*/ 3915264 w 7752894"/>
              <a:gd name="connsiteY280" fmla="*/ 2232212 h 6544235"/>
              <a:gd name="connsiteX281" fmla="*/ 3960087 w 7752894"/>
              <a:gd name="connsiteY281" fmla="*/ 2294965 h 6544235"/>
              <a:gd name="connsiteX282" fmla="*/ 4022840 w 7752894"/>
              <a:gd name="connsiteY282" fmla="*/ 2447365 h 6544235"/>
              <a:gd name="connsiteX283" fmla="*/ 4040770 w 7752894"/>
              <a:gd name="connsiteY283" fmla="*/ 2599765 h 6544235"/>
              <a:gd name="connsiteX284" fmla="*/ 4058699 w 7752894"/>
              <a:gd name="connsiteY284" fmla="*/ 2671482 h 6544235"/>
              <a:gd name="connsiteX285" fmla="*/ 4085593 w 7752894"/>
              <a:gd name="connsiteY285" fmla="*/ 2904565 h 6544235"/>
              <a:gd name="connsiteX286" fmla="*/ 4121452 w 7752894"/>
              <a:gd name="connsiteY286" fmla="*/ 2958353 h 6544235"/>
              <a:gd name="connsiteX287" fmla="*/ 4193170 w 7752894"/>
              <a:gd name="connsiteY287" fmla="*/ 2985247 h 6544235"/>
              <a:gd name="connsiteX288" fmla="*/ 4300746 w 7752894"/>
              <a:gd name="connsiteY288" fmla="*/ 2994212 h 6544235"/>
              <a:gd name="connsiteX289" fmla="*/ 4686229 w 7752894"/>
              <a:gd name="connsiteY289" fmla="*/ 2958353 h 6544235"/>
              <a:gd name="connsiteX290" fmla="*/ 4722087 w 7752894"/>
              <a:gd name="connsiteY290" fmla="*/ 2913529 h 6544235"/>
              <a:gd name="connsiteX291" fmla="*/ 4731052 w 7752894"/>
              <a:gd name="connsiteY291" fmla="*/ 2859741 h 6544235"/>
              <a:gd name="connsiteX292" fmla="*/ 4748982 w 7752894"/>
              <a:gd name="connsiteY292" fmla="*/ 2814918 h 6544235"/>
              <a:gd name="connsiteX293" fmla="*/ 4740017 w 7752894"/>
              <a:gd name="connsiteY293" fmla="*/ 2626659 h 6544235"/>
              <a:gd name="connsiteX294" fmla="*/ 4677264 w 7752894"/>
              <a:gd name="connsiteY294" fmla="*/ 2492188 h 6544235"/>
              <a:gd name="connsiteX295" fmla="*/ 4551758 w 7752894"/>
              <a:gd name="connsiteY295" fmla="*/ 2294965 h 6544235"/>
              <a:gd name="connsiteX296" fmla="*/ 4471076 w 7752894"/>
              <a:gd name="connsiteY296" fmla="*/ 2214282 h 6544235"/>
              <a:gd name="connsiteX297" fmla="*/ 4354534 w 7752894"/>
              <a:gd name="connsiteY297" fmla="*/ 2097741 h 6544235"/>
              <a:gd name="connsiteX298" fmla="*/ 4264887 w 7752894"/>
              <a:gd name="connsiteY298" fmla="*/ 2070847 h 6544235"/>
              <a:gd name="connsiteX299" fmla="*/ 4193170 w 7752894"/>
              <a:gd name="connsiteY299" fmla="*/ 2008094 h 6544235"/>
              <a:gd name="connsiteX300" fmla="*/ 4067664 w 7752894"/>
              <a:gd name="connsiteY300" fmla="*/ 1945341 h 6544235"/>
              <a:gd name="connsiteX301" fmla="*/ 3978017 w 7752894"/>
              <a:gd name="connsiteY301" fmla="*/ 1891553 h 6544235"/>
              <a:gd name="connsiteX302" fmla="*/ 3610464 w 7752894"/>
              <a:gd name="connsiteY302" fmla="*/ 1819835 h 6544235"/>
              <a:gd name="connsiteX303" fmla="*/ 3287734 w 7752894"/>
              <a:gd name="connsiteY303" fmla="*/ 1810871 h 6544235"/>
              <a:gd name="connsiteX304" fmla="*/ 3054652 w 7752894"/>
              <a:gd name="connsiteY304" fmla="*/ 1846729 h 6544235"/>
              <a:gd name="connsiteX305" fmla="*/ 3045687 w 7752894"/>
              <a:gd name="connsiteY305" fmla="*/ 1927412 h 6544235"/>
              <a:gd name="connsiteX306" fmla="*/ 3036723 w 7752894"/>
              <a:gd name="connsiteY306" fmla="*/ 1981200 h 6544235"/>
              <a:gd name="connsiteX307" fmla="*/ 3045687 w 7752894"/>
              <a:gd name="connsiteY307" fmla="*/ 2133600 h 6544235"/>
              <a:gd name="connsiteX308" fmla="*/ 3090511 w 7752894"/>
              <a:gd name="connsiteY308" fmla="*/ 2178423 h 6544235"/>
              <a:gd name="connsiteX309" fmla="*/ 3099476 w 7752894"/>
              <a:gd name="connsiteY309" fmla="*/ 2241176 h 6544235"/>
              <a:gd name="connsiteX310" fmla="*/ 3117405 w 7752894"/>
              <a:gd name="connsiteY310" fmla="*/ 2259106 h 6544235"/>
              <a:gd name="connsiteX311" fmla="*/ 3162229 w 7752894"/>
              <a:gd name="connsiteY311" fmla="*/ 2348753 h 6544235"/>
              <a:gd name="connsiteX312" fmla="*/ 3189123 w 7752894"/>
              <a:gd name="connsiteY312" fmla="*/ 2393576 h 6544235"/>
              <a:gd name="connsiteX313" fmla="*/ 3198087 w 7752894"/>
              <a:gd name="connsiteY313" fmla="*/ 2420471 h 6544235"/>
              <a:gd name="connsiteX314" fmla="*/ 3216017 w 7752894"/>
              <a:gd name="connsiteY314" fmla="*/ 2465294 h 6544235"/>
              <a:gd name="connsiteX315" fmla="*/ 3242911 w 7752894"/>
              <a:gd name="connsiteY315" fmla="*/ 2519082 h 6544235"/>
              <a:gd name="connsiteX316" fmla="*/ 3269805 w 7752894"/>
              <a:gd name="connsiteY316" fmla="*/ 2608729 h 6544235"/>
              <a:gd name="connsiteX317" fmla="*/ 3296699 w 7752894"/>
              <a:gd name="connsiteY317" fmla="*/ 2635623 h 6544235"/>
              <a:gd name="connsiteX318" fmla="*/ 3323593 w 7752894"/>
              <a:gd name="connsiteY318" fmla="*/ 2698376 h 6544235"/>
              <a:gd name="connsiteX319" fmla="*/ 3359452 w 7752894"/>
              <a:gd name="connsiteY319" fmla="*/ 2725271 h 6544235"/>
              <a:gd name="connsiteX320" fmla="*/ 3422205 w 7752894"/>
              <a:gd name="connsiteY320" fmla="*/ 2743200 h 6544235"/>
              <a:gd name="connsiteX321" fmla="*/ 3538746 w 7752894"/>
              <a:gd name="connsiteY321" fmla="*/ 2734235 h 6544235"/>
              <a:gd name="connsiteX322" fmla="*/ 3700111 w 7752894"/>
              <a:gd name="connsiteY322" fmla="*/ 2644588 h 6544235"/>
              <a:gd name="connsiteX323" fmla="*/ 3735970 w 7752894"/>
              <a:gd name="connsiteY323" fmla="*/ 2599765 h 6544235"/>
              <a:gd name="connsiteX324" fmla="*/ 3825617 w 7752894"/>
              <a:gd name="connsiteY324" fmla="*/ 2510118 h 6544235"/>
              <a:gd name="connsiteX325" fmla="*/ 3843546 w 7752894"/>
              <a:gd name="connsiteY325" fmla="*/ 2474259 h 6544235"/>
              <a:gd name="connsiteX326" fmla="*/ 3942158 w 7752894"/>
              <a:gd name="connsiteY326" fmla="*/ 2393576 h 6544235"/>
              <a:gd name="connsiteX327" fmla="*/ 3960087 w 7752894"/>
              <a:gd name="connsiteY327" fmla="*/ 2294965 h 6544235"/>
              <a:gd name="connsiteX328" fmla="*/ 3978017 w 7752894"/>
              <a:gd name="connsiteY328" fmla="*/ 2268071 h 6544235"/>
              <a:gd name="connsiteX329" fmla="*/ 3995946 w 7752894"/>
              <a:gd name="connsiteY329" fmla="*/ 2232212 h 6544235"/>
              <a:gd name="connsiteX330" fmla="*/ 4004911 w 7752894"/>
              <a:gd name="connsiteY330" fmla="*/ 2097741 h 6544235"/>
              <a:gd name="connsiteX331" fmla="*/ 4031805 w 7752894"/>
              <a:gd name="connsiteY331" fmla="*/ 2026023 h 6544235"/>
              <a:gd name="connsiteX332" fmla="*/ 4040770 w 7752894"/>
              <a:gd name="connsiteY332" fmla="*/ 1882588 h 6544235"/>
              <a:gd name="connsiteX333" fmla="*/ 4022840 w 7752894"/>
              <a:gd name="connsiteY333" fmla="*/ 1631576 h 6544235"/>
              <a:gd name="connsiteX334" fmla="*/ 4004911 w 7752894"/>
              <a:gd name="connsiteY334" fmla="*/ 1604682 h 6544235"/>
              <a:gd name="connsiteX335" fmla="*/ 3986982 w 7752894"/>
              <a:gd name="connsiteY335" fmla="*/ 1559859 h 6544235"/>
              <a:gd name="connsiteX336" fmla="*/ 3978017 w 7752894"/>
              <a:gd name="connsiteY336" fmla="*/ 1497106 h 6544235"/>
              <a:gd name="connsiteX337" fmla="*/ 3879405 w 7752894"/>
              <a:gd name="connsiteY337" fmla="*/ 1416423 h 6544235"/>
              <a:gd name="connsiteX338" fmla="*/ 3843546 w 7752894"/>
              <a:gd name="connsiteY338" fmla="*/ 1371600 h 6544235"/>
              <a:gd name="connsiteX339" fmla="*/ 3807687 w 7752894"/>
              <a:gd name="connsiteY339" fmla="*/ 1353671 h 6544235"/>
              <a:gd name="connsiteX340" fmla="*/ 3780793 w 7752894"/>
              <a:gd name="connsiteY340" fmla="*/ 1335741 h 6544235"/>
              <a:gd name="connsiteX341" fmla="*/ 3744934 w 7752894"/>
              <a:gd name="connsiteY341" fmla="*/ 1299882 h 6544235"/>
              <a:gd name="connsiteX342" fmla="*/ 3610464 w 7752894"/>
              <a:gd name="connsiteY342" fmla="*/ 1228165 h 6544235"/>
              <a:gd name="connsiteX343" fmla="*/ 3520817 w 7752894"/>
              <a:gd name="connsiteY343" fmla="*/ 1165412 h 6544235"/>
              <a:gd name="connsiteX344" fmla="*/ 3493923 w 7752894"/>
              <a:gd name="connsiteY344" fmla="*/ 1156447 h 6544235"/>
              <a:gd name="connsiteX345" fmla="*/ 3368417 w 7752894"/>
              <a:gd name="connsiteY345" fmla="*/ 1075765 h 6544235"/>
              <a:gd name="connsiteX346" fmla="*/ 3314629 w 7752894"/>
              <a:gd name="connsiteY346" fmla="*/ 1048871 h 6544235"/>
              <a:gd name="connsiteX347" fmla="*/ 3224982 w 7752894"/>
              <a:gd name="connsiteY347" fmla="*/ 986118 h 6544235"/>
              <a:gd name="connsiteX348" fmla="*/ 3126370 w 7752894"/>
              <a:gd name="connsiteY348" fmla="*/ 950259 h 6544235"/>
              <a:gd name="connsiteX349" fmla="*/ 3027758 w 7752894"/>
              <a:gd name="connsiteY349" fmla="*/ 896471 h 6544235"/>
              <a:gd name="connsiteX350" fmla="*/ 2991899 w 7752894"/>
              <a:gd name="connsiteY350" fmla="*/ 878541 h 6544235"/>
              <a:gd name="connsiteX351" fmla="*/ 2839499 w 7752894"/>
              <a:gd name="connsiteY351" fmla="*/ 842682 h 6544235"/>
              <a:gd name="connsiteX352" fmla="*/ 2776746 w 7752894"/>
              <a:gd name="connsiteY352" fmla="*/ 806823 h 6544235"/>
              <a:gd name="connsiteX353" fmla="*/ 2740887 w 7752894"/>
              <a:gd name="connsiteY353" fmla="*/ 797859 h 6544235"/>
              <a:gd name="connsiteX354" fmla="*/ 2606417 w 7752894"/>
              <a:gd name="connsiteY354" fmla="*/ 770965 h 6544235"/>
              <a:gd name="connsiteX355" fmla="*/ 2436087 w 7752894"/>
              <a:gd name="connsiteY355" fmla="*/ 735106 h 6544235"/>
              <a:gd name="connsiteX356" fmla="*/ 1996817 w 7752894"/>
              <a:gd name="connsiteY356" fmla="*/ 708212 h 6544235"/>
              <a:gd name="connsiteX357" fmla="*/ 1889240 w 7752894"/>
              <a:gd name="connsiteY357" fmla="*/ 681318 h 6544235"/>
              <a:gd name="connsiteX358" fmla="*/ 1844417 w 7752894"/>
              <a:gd name="connsiteY358" fmla="*/ 609600 h 6544235"/>
              <a:gd name="connsiteX359" fmla="*/ 1835452 w 7752894"/>
              <a:gd name="connsiteY359" fmla="*/ 582706 h 6544235"/>
              <a:gd name="connsiteX360" fmla="*/ 1817523 w 7752894"/>
              <a:gd name="connsiteY360" fmla="*/ 537882 h 6544235"/>
              <a:gd name="connsiteX361" fmla="*/ 1799593 w 7752894"/>
              <a:gd name="connsiteY361" fmla="*/ 421341 h 6544235"/>
              <a:gd name="connsiteX362" fmla="*/ 1781664 w 7752894"/>
              <a:gd name="connsiteY362" fmla="*/ 259976 h 6544235"/>
              <a:gd name="connsiteX363" fmla="*/ 1808558 w 7752894"/>
              <a:gd name="connsiteY363" fmla="*/ 188259 h 6544235"/>
              <a:gd name="connsiteX364" fmla="*/ 1826487 w 7752894"/>
              <a:gd name="connsiteY364" fmla="*/ 134471 h 6544235"/>
              <a:gd name="connsiteX365" fmla="*/ 1978887 w 7752894"/>
              <a:gd name="connsiteY365" fmla="*/ 53788 h 6544235"/>
              <a:gd name="connsiteX366" fmla="*/ 2041640 w 7752894"/>
              <a:gd name="connsiteY366" fmla="*/ 35859 h 6544235"/>
              <a:gd name="connsiteX367" fmla="*/ 2095429 w 7752894"/>
              <a:gd name="connsiteY367" fmla="*/ 26894 h 6544235"/>
              <a:gd name="connsiteX368" fmla="*/ 2211970 w 7752894"/>
              <a:gd name="connsiteY368" fmla="*/ 0 h 6544235"/>
              <a:gd name="connsiteX369" fmla="*/ 5537876 w 7752894"/>
              <a:gd name="connsiteY369" fmla="*/ 17929 h 6544235"/>
              <a:gd name="connsiteX370" fmla="*/ 5663382 w 7752894"/>
              <a:gd name="connsiteY370" fmla="*/ 26894 h 6544235"/>
              <a:gd name="connsiteX371" fmla="*/ 5869570 w 7752894"/>
              <a:gd name="connsiteY371" fmla="*/ 98612 h 6544235"/>
              <a:gd name="connsiteX372" fmla="*/ 5905429 w 7752894"/>
              <a:gd name="connsiteY372" fmla="*/ 116541 h 6544235"/>
              <a:gd name="connsiteX373" fmla="*/ 5941287 w 7752894"/>
              <a:gd name="connsiteY373" fmla="*/ 143435 h 6544235"/>
              <a:gd name="connsiteX374" fmla="*/ 6004040 w 7752894"/>
              <a:gd name="connsiteY374" fmla="*/ 233082 h 6544235"/>
              <a:gd name="connsiteX375" fmla="*/ 6039899 w 7752894"/>
              <a:gd name="connsiteY375" fmla="*/ 304800 h 6544235"/>
              <a:gd name="connsiteX376" fmla="*/ 6120582 w 7752894"/>
              <a:gd name="connsiteY376" fmla="*/ 421341 h 6544235"/>
              <a:gd name="connsiteX377" fmla="*/ 6174370 w 7752894"/>
              <a:gd name="connsiteY377" fmla="*/ 564776 h 6544235"/>
              <a:gd name="connsiteX378" fmla="*/ 6201264 w 7752894"/>
              <a:gd name="connsiteY378" fmla="*/ 645459 h 6544235"/>
              <a:gd name="connsiteX379" fmla="*/ 6219193 w 7752894"/>
              <a:gd name="connsiteY379" fmla="*/ 681318 h 6544235"/>
              <a:gd name="connsiteX380" fmla="*/ 6237123 w 7752894"/>
              <a:gd name="connsiteY380" fmla="*/ 770965 h 6544235"/>
              <a:gd name="connsiteX381" fmla="*/ 6246087 w 7752894"/>
              <a:gd name="connsiteY381" fmla="*/ 797859 h 6544235"/>
              <a:gd name="connsiteX382" fmla="*/ 6228158 w 7752894"/>
              <a:gd name="connsiteY382" fmla="*/ 896471 h 6544235"/>
              <a:gd name="connsiteX383" fmla="*/ 6183334 w 7752894"/>
              <a:gd name="connsiteY383" fmla="*/ 932329 h 6544235"/>
              <a:gd name="connsiteX384" fmla="*/ 6066793 w 7752894"/>
              <a:gd name="connsiteY384" fmla="*/ 977153 h 6544235"/>
              <a:gd name="connsiteX385" fmla="*/ 5968182 w 7752894"/>
              <a:gd name="connsiteY385" fmla="*/ 1030941 h 6544235"/>
              <a:gd name="connsiteX386" fmla="*/ 5779923 w 7752894"/>
              <a:gd name="connsiteY386" fmla="*/ 1084729 h 6544235"/>
              <a:gd name="connsiteX387" fmla="*/ 5663382 w 7752894"/>
              <a:gd name="connsiteY387" fmla="*/ 1120588 h 6544235"/>
              <a:gd name="connsiteX388" fmla="*/ 5627523 w 7752894"/>
              <a:gd name="connsiteY388" fmla="*/ 1129553 h 6544235"/>
              <a:gd name="connsiteX389" fmla="*/ 5546840 w 7752894"/>
              <a:gd name="connsiteY389" fmla="*/ 1156447 h 6544235"/>
              <a:gd name="connsiteX390" fmla="*/ 5403405 w 7752894"/>
              <a:gd name="connsiteY390" fmla="*/ 1165412 h 6544235"/>
              <a:gd name="connsiteX391" fmla="*/ 5125499 w 7752894"/>
              <a:gd name="connsiteY391" fmla="*/ 1174376 h 6544235"/>
              <a:gd name="connsiteX392" fmla="*/ 4650370 w 7752894"/>
              <a:gd name="connsiteY392" fmla="*/ 1183341 h 6544235"/>
              <a:gd name="connsiteX393" fmla="*/ 4542793 w 7752894"/>
              <a:gd name="connsiteY393" fmla="*/ 1192306 h 6544235"/>
              <a:gd name="connsiteX394" fmla="*/ 4497970 w 7752894"/>
              <a:gd name="connsiteY394" fmla="*/ 1228165 h 6544235"/>
              <a:gd name="connsiteX395" fmla="*/ 4471076 w 7752894"/>
              <a:gd name="connsiteY395" fmla="*/ 1246094 h 6544235"/>
              <a:gd name="connsiteX396" fmla="*/ 4453146 w 7752894"/>
              <a:gd name="connsiteY396" fmla="*/ 1299882 h 6544235"/>
              <a:gd name="connsiteX397" fmla="*/ 4444182 w 7752894"/>
              <a:gd name="connsiteY397" fmla="*/ 1326776 h 6544235"/>
              <a:gd name="connsiteX398" fmla="*/ 4435217 w 7752894"/>
              <a:gd name="connsiteY398" fmla="*/ 1371600 h 6544235"/>
              <a:gd name="connsiteX399" fmla="*/ 4453146 w 7752894"/>
              <a:gd name="connsiteY399" fmla="*/ 1416423 h 6544235"/>
              <a:gd name="connsiteX400" fmla="*/ 4462111 w 7752894"/>
              <a:gd name="connsiteY400" fmla="*/ 1443318 h 6544235"/>
              <a:gd name="connsiteX401" fmla="*/ 4740017 w 7752894"/>
              <a:gd name="connsiteY401" fmla="*/ 1685365 h 6544235"/>
              <a:gd name="connsiteX402" fmla="*/ 4973099 w 7752894"/>
              <a:gd name="connsiteY402" fmla="*/ 1819835 h 6544235"/>
              <a:gd name="connsiteX403" fmla="*/ 5107570 w 7752894"/>
              <a:gd name="connsiteY403" fmla="*/ 1855694 h 6544235"/>
              <a:gd name="connsiteX404" fmla="*/ 5367546 w 7752894"/>
              <a:gd name="connsiteY404" fmla="*/ 1837765 h 6544235"/>
              <a:gd name="connsiteX405" fmla="*/ 5528911 w 7752894"/>
              <a:gd name="connsiteY405" fmla="*/ 1739153 h 6544235"/>
              <a:gd name="connsiteX406" fmla="*/ 5564770 w 7752894"/>
              <a:gd name="connsiteY406" fmla="*/ 1667435 h 6544235"/>
              <a:gd name="connsiteX407" fmla="*/ 5591664 w 7752894"/>
              <a:gd name="connsiteY407" fmla="*/ 1559859 h 6544235"/>
              <a:gd name="connsiteX408" fmla="*/ 5636487 w 7752894"/>
              <a:gd name="connsiteY408" fmla="*/ 1434353 h 6544235"/>
              <a:gd name="connsiteX409" fmla="*/ 5672346 w 7752894"/>
              <a:gd name="connsiteY409" fmla="*/ 1317812 h 6544235"/>
              <a:gd name="connsiteX410" fmla="*/ 5708205 w 7752894"/>
              <a:gd name="connsiteY410" fmla="*/ 1201271 h 6544235"/>
              <a:gd name="connsiteX411" fmla="*/ 5744064 w 7752894"/>
              <a:gd name="connsiteY411" fmla="*/ 1174376 h 6544235"/>
              <a:gd name="connsiteX412" fmla="*/ 5950252 w 7752894"/>
              <a:gd name="connsiteY412" fmla="*/ 1075765 h 6544235"/>
              <a:gd name="connsiteX413" fmla="*/ 6093687 w 7752894"/>
              <a:gd name="connsiteY413" fmla="*/ 1004047 h 6544235"/>
              <a:gd name="connsiteX414" fmla="*/ 6174370 w 7752894"/>
              <a:gd name="connsiteY414" fmla="*/ 959223 h 6544235"/>
              <a:gd name="connsiteX415" fmla="*/ 6380558 w 7752894"/>
              <a:gd name="connsiteY415" fmla="*/ 968188 h 6544235"/>
              <a:gd name="connsiteX416" fmla="*/ 6416417 w 7752894"/>
              <a:gd name="connsiteY416" fmla="*/ 1004047 h 6544235"/>
              <a:gd name="connsiteX417" fmla="*/ 6479170 w 7752894"/>
              <a:gd name="connsiteY417" fmla="*/ 1084729 h 6544235"/>
              <a:gd name="connsiteX418" fmla="*/ 6532958 w 7752894"/>
              <a:gd name="connsiteY418" fmla="*/ 1219200 h 6544235"/>
              <a:gd name="connsiteX419" fmla="*/ 6586746 w 7752894"/>
              <a:gd name="connsiteY419" fmla="*/ 1308847 h 6544235"/>
              <a:gd name="connsiteX420" fmla="*/ 6595711 w 7752894"/>
              <a:gd name="connsiteY420" fmla="*/ 1344706 h 6544235"/>
              <a:gd name="connsiteX421" fmla="*/ 6586746 w 7752894"/>
              <a:gd name="connsiteY421" fmla="*/ 1398494 h 6544235"/>
              <a:gd name="connsiteX422" fmla="*/ 6559852 w 7752894"/>
              <a:gd name="connsiteY422" fmla="*/ 1416423 h 6544235"/>
              <a:gd name="connsiteX423" fmla="*/ 6488134 w 7752894"/>
              <a:gd name="connsiteY423" fmla="*/ 1452282 h 6544235"/>
              <a:gd name="connsiteX424" fmla="*/ 6308840 w 7752894"/>
              <a:gd name="connsiteY424" fmla="*/ 1506071 h 6544235"/>
              <a:gd name="connsiteX425" fmla="*/ 6228158 w 7752894"/>
              <a:gd name="connsiteY425" fmla="*/ 1532965 h 6544235"/>
              <a:gd name="connsiteX426" fmla="*/ 5995076 w 7752894"/>
              <a:gd name="connsiteY426" fmla="*/ 1568823 h 6544235"/>
              <a:gd name="connsiteX427" fmla="*/ 5905429 w 7752894"/>
              <a:gd name="connsiteY427" fmla="*/ 1586753 h 6544235"/>
              <a:gd name="connsiteX428" fmla="*/ 5842676 w 7752894"/>
              <a:gd name="connsiteY428" fmla="*/ 1604682 h 6544235"/>
              <a:gd name="connsiteX429" fmla="*/ 5708205 w 7752894"/>
              <a:gd name="connsiteY429" fmla="*/ 1622612 h 6544235"/>
              <a:gd name="connsiteX430" fmla="*/ 5618558 w 7752894"/>
              <a:gd name="connsiteY430" fmla="*/ 1658471 h 6544235"/>
              <a:gd name="connsiteX431" fmla="*/ 5546840 w 7752894"/>
              <a:gd name="connsiteY431" fmla="*/ 1685365 h 6544235"/>
              <a:gd name="connsiteX432" fmla="*/ 5519946 w 7752894"/>
              <a:gd name="connsiteY432" fmla="*/ 1721223 h 6544235"/>
              <a:gd name="connsiteX433" fmla="*/ 5502017 w 7752894"/>
              <a:gd name="connsiteY433" fmla="*/ 1748118 h 6544235"/>
              <a:gd name="connsiteX434" fmla="*/ 5555805 w 7752894"/>
              <a:gd name="connsiteY434" fmla="*/ 1900518 h 6544235"/>
              <a:gd name="connsiteX435" fmla="*/ 5618558 w 7752894"/>
              <a:gd name="connsiteY435" fmla="*/ 1918447 h 6544235"/>
              <a:gd name="connsiteX436" fmla="*/ 5654417 w 7752894"/>
              <a:gd name="connsiteY436" fmla="*/ 1936376 h 6544235"/>
              <a:gd name="connsiteX437" fmla="*/ 5887499 w 7752894"/>
              <a:gd name="connsiteY437" fmla="*/ 1900518 h 6544235"/>
              <a:gd name="connsiteX438" fmla="*/ 5932323 w 7752894"/>
              <a:gd name="connsiteY438" fmla="*/ 1873623 h 6544235"/>
              <a:gd name="connsiteX439" fmla="*/ 5968182 w 7752894"/>
              <a:gd name="connsiteY439" fmla="*/ 1855694 h 6544235"/>
              <a:gd name="connsiteX440" fmla="*/ 6039899 w 7752894"/>
              <a:gd name="connsiteY440" fmla="*/ 1801906 h 6544235"/>
              <a:gd name="connsiteX441" fmla="*/ 6066793 w 7752894"/>
              <a:gd name="connsiteY441" fmla="*/ 1792941 h 6544235"/>
              <a:gd name="connsiteX442" fmla="*/ 6138511 w 7752894"/>
              <a:gd name="connsiteY442" fmla="*/ 1801906 h 6544235"/>
              <a:gd name="connsiteX443" fmla="*/ 6165405 w 7752894"/>
              <a:gd name="connsiteY443" fmla="*/ 1810871 h 6544235"/>
              <a:gd name="connsiteX444" fmla="*/ 6192299 w 7752894"/>
              <a:gd name="connsiteY444" fmla="*/ 1873623 h 6544235"/>
              <a:gd name="connsiteX445" fmla="*/ 6246087 w 7752894"/>
              <a:gd name="connsiteY445" fmla="*/ 1945341 h 6544235"/>
              <a:gd name="connsiteX446" fmla="*/ 6264017 w 7752894"/>
              <a:gd name="connsiteY446" fmla="*/ 1972235 h 6544235"/>
              <a:gd name="connsiteX447" fmla="*/ 6272982 w 7752894"/>
              <a:gd name="connsiteY447" fmla="*/ 1999129 h 6544235"/>
              <a:gd name="connsiteX448" fmla="*/ 6308840 w 7752894"/>
              <a:gd name="connsiteY448" fmla="*/ 2043953 h 6544235"/>
              <a:gd name="connsiteX449" fmla="*/ 6353664 w 7752894"/>
              <a:gd name="connsiteY449" fmla="*/ 2115671 h 6544235"/>
              <a:gd name="connsiteX450" fmla="*/ 6398487 w 7752894"/>
              <a:gd name="connsiteY450" fmla="*/ 2259106 h 6544235"/>
              <a:gd name="connsiteX451" fmla="*/ 6443311 w 7752894"/>
              <a:gd name="connsiteY451" fmla="*/ 2330823 h 6544235"/>
              <a:gd name="connsiteX452" fmla="*/ 6479170 w 7752894"/>
              <a:gd name="connsiteY452" fmla="*/ 2447365 h 6544235"/>
              <a:gd name="connsiteX453" fmla="*/ 6497099 w 7752894"/>
              <a:gd name="connsiteY453" fmla="*/ 2501153 h 6544235"/>
              <a:gd name="connsiteX454" fmla="*/ 6828793 w 7752894"/>
              <a:gd name="connsiteY454" fmla="*/ 2106706 h 6544235"/>
              <a:gd name="connsiteX455" fmla="*/ 6954299 w 7752894"/>
              <a:gd name="connsiteY455" fmla="*/ 1927412 h 6544235"/>
              <a:gd name="connsiteX456" fmla="*/ 7232205 w 7752894"/>
              <a:gd name="connsiteY456" fmla="*/ 1380565 h 6544235"/>
              <a:gd name="connsiteX457" fmla="*/ 7312887 w 7752894"/>
              <a:gd name="connsiteY457" fmla="*/ 1156447 h 6544235"/>
              <a:gd name="connsiteX458" fmla="*/ 7375640 w 7752894"/>
              <a:gd name="connsiteY458" fmla="*/ 995082 h 6544235"/>
              <a:gd name="connsiteX459" fmla="*/ 7402534 w 7752894"/>
              <a:gd name="connsiteY459" fmla="*/ 860612 h 6544235"/>
              <a:gd name="connsiteX460" fmla="*/ 7420464 w 7752894"/>
              <a:gd name="connsiteY460" fmla="*/ 833718 h 6544235"/>
              <a:gd name="connsiteX461" fmla="*/ 7456323 w 7752894"/>
              <a:gd name="connsiteY461" fmla="*/ 1039906 h 6544235"/>
              <a:gd name="connsiteX462" fmla="*/ 7510111 w 7752894"/>
              <a:gd name="connsiteY462" fmla="*/ 1326776 h 6544235"/>
              <a:gd name="connsiteX463" fmla="*/ 7581829 w 7752894"/>
              <a:gd name="connsiteY463" fmla="*/ 1837765 h 6544235"/>
              <a:gd name="connsiteX464" fmla="*/ 7617687 w 7752894"/>
              <a:gd name="connsiteY464" fmla="*/ 2142565 h 6544235"/>
              <a:gd name="connsiteX465" fmla="*/ 7626652 w 7752894"/>
              <a:gd name="connsiteY465" fmla="*/ 2223247 h 6544235"/>
              <a:gd name="connsiteX466" fmla="*/ 7644582 w 7752894"/>
              <a:gd name="connsiteY466" fmla="*/ 2250141 h 6544235"/>
              <a:gd name="connsiteX467" fmla="*/ 7689405 w 7752894"/>
              <a:gd name="connsiteY467" fmla="*/ 2330823 h 6544235"/>
              <a:gd name="connsiteX468" fmla="*/ 7707334 w 7752894"/>
              <a:gd name="connsiteY468" fmla="*/ 2510118 h 6544235"/>
              <a:gd name="connsiteX469" fmla="*/ 7725264 w 7752894"/>
              <a:gd name="connsiteY469" fmla="*/ 2608729 h 6544235"/>
              <a:gd name="connsiteX470" fmla="*/ 7734229 w 7752894"/>
              <a:gd name="connsiteY470" fmla="*/ 2805953 h 6544235"/>
              <a:gd name="connsiteX471" fmla="*/ 7752158 w 7752894"/>
              <a:gd name="connsiteY471" fmla="*/ 2788023 h 6544235"/>
              <a:gd name="connsiteX472" fmla="*/ 7752158 w 7752894"/>
              <a:gd name="connsiteY472" fmla="*/ 2779059 h 654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Lst>
            <a:rect l="l" t="t" r="r" b="b"/>
            <a:pathLst>
              <a:path w="7752894" h="6544235">
                <a:moveTo>
                  <a:pt x="795546" y="4374776"/>
                </a:moveTo>
                <a:cubicBezTo>
                  <a:pt x="786581" y="4389717"/>
                  <a:pt x="775729" y="4403677"/>
                  <a:pt x="768652" y="4419600"/>
                </a:cubicBezTo>
                <a:cubicBezTo>
                  <a:pt x="754966" y="4450394"/>
                  <a:pt x="752005" y="4542536"/>
                  <a:pt x="750723" y="4554071"/>
                </a:cubicBezTo>
                <a:cubicBezTo>
                  <a:pt x="748390" y="4575071"/>
                  <a:pt x="744746" y="4595906"/>
                  <a:pt x="741758" y="4616823"/>
                </a:cubicBezTo>
                <a:cubicBezTo>
                  <a:pt x="744746" y="4706470"/>
                  <a:pt x="745456" y="4796223"/>
                  <a:pt x="750723" y="4885765"/>
                </a:cubicBezTo>
                <a:cubicBezTo>
                  <a:pt x="752961" y="4923817"/>
                  <a:pt x="771299" y="4944305"/>
                  <a:pt x="804511" y="4966447"/>
                </a:cubicBezTo>
                <a:cubicBezTo>
                  <a:pt x="822440" y="4978400"/>
                  <a:pt x="837856" y="4995492"/>
                  <a:pt x="858299" y="5002306"/>
                </a:cubicBezTo>
                <a:cubicBezTo>
                  <a:pt x="895414" y="5014678"/>
                  <a:pt x="877330" y="5006029"/>
                  <a:pt x="912087" y="5029200"/>
                </a:cubicBezTo>
                <a:cubicBezTo>
                  <a:pt x="929163" y="5080427"/>
                  <a:pt x="906965" y="5037738"/>
                  <a:pt x="947946" y="5065059"/>
                </a:cubicBezTo>
                <a:cubicBezTo>
                  <a:pt x="958495" y="5072092"/>
                  <a:pt x="963500" y="5086283"/>
                  <a:pt x="974840" y="5091953"/>
                </a:cubicBezTo>
                <a:cubicBezTo>
                  <a:pt x="988469" y="5098767"/>
                  <a:pt x="1004560" y="5098904"/>
                  <a:pt x="1019664" y="5100918"/>
                </a:cubicBezTo>
                <a:cubicBezTo>
                  <a:pt x="1049432" y="5104887"/>
                  <a:pt x="1079429" y="5106894"/>
                  <a:pt x="1109311" y="5109882"/>
                </a:cubicBezTo>
                <a:cubicBezTo>
                  <a:pt x="1127240" y="5106894"/>
                  <a:pt x="1146321" y="5107909"/>
                  <a:pt x="1163099" y="5100918"/>
                </a:cubicBezTo>
                <a:cubicBezTo>
                  <a:pt x="1170858" y="5097685"/>
                  <a:pt x="1222463" y="5065660"/>
                  <a:pt x="1234817" y="5047129"/>
                </a:cubicBezTo>
                <a:cubicBezTo>
                  <a:pt x="1242230" y="5036010"/>
                  <a:pt x="1244542" y="5021819"/>
                  <a:pt x="1252746" y="5011271"/>
                </a:cubicBezTo>
                <a:cubicBezTo>
                  <a:pt x="1265719" y="4994592"/>
                  <a:pt x="1297570" y="4966447"/>
                  <a:pt x="1297570" y="4966447"/>
                </a:cubicBezTo>
                <a:cubicBezTo>
                  <a:pt x="1300558" y="4954494"/>
                  <a:pt x="1302208" y="4942124"/>
                  <a:pt x="1306534" y="4930588"/>
                </a:cubicBezTo>
                <a:cubicBezTo>
                  <a:pt x="1341698" y="4836817"/>
                  <a:pt x="1310414" y="4950925"/>
                  <a:pt x="1333429" y="4858871"/>
                </a:cubicBezTo>
                <a:cubicBezTo>
                  <a:pt x="1330441" y="4820024"/>
                  <a:pt x="1332105" y="4780534"/>
                  <a:pt x="1324464" y="4742329"/>
                </a:cubicBezTo>
                <a:cubicBezTo>
                  <a:pt x="1322806" y="4734041"/>
                  <a:pt x="1310314" y="4731960"/>
                  <a:pt x="1306534" y="4724400"/>
                </a:cubicBezTo>
                <a:cubicBezTo>
                  <a:pt x="1301024" y="4713380"/>
                  <a:pt x="1304100" y="4698989"/>
                  <a:pt x="1297570" y="4688541"/>
                </a:cubicBezTo>
                <a:cubicBezTo>
                  <a:pt x="1275180" y="4652717"/>
                  <a:pt x="1266483" y="4654273"/>
                  <a:pt x="1234817" y="4643718"/>
                </a:cubicBezTo>
                <a:cubicBezTo>
                  <a:pt x="1184017" y="4646706"/>
                  <a:pt x="1132682" y="4644745"/>
                  <a:pt x="1082417" y="4652682"/>
                </a:cubicBezTo>
                <a:cubicBezTo>
                  <a:pt x="1074068" y="4654000"/>
                  <a:pt x="1071087" y="4665332"/>
                  <a:pt x="1064487" y="4670612"/>
                </a:cubicBezTo>
                <a:cubicBezTo>
                  <a:pt x="1056074" y="4677343"/>
                  <a:pt x="1046006" y="4681810"/>
                  <a:pt x="1037593" y="4688541"/>
                </a:cubicBezTo>
                <a:cubicBezTo>
                  <a:pt x="1030993" y="4693821"/>
                  <a:pt x="1026912" y="4702122"/>
                  <a:pt x="1019664" y="4706471"/>
                </a:cubicBezTo>
                <a:cubicBezTo>
                  <a:pt x="1011561" y="4711333"/>
                  <a:pt x="1001735" y="4712447"/>
                  <a:pt x="992770" y="4715435"/>
                </a:cubicBezTo>
                <a:cubicBezTo>
                  <a:pt x="986793" y="4721412"/>
                  <a:pt x="981440" y="4728085"/>
                  <a:pt x="974840" y="4733365"/>
                </a:cubicBezTo>
                <a:cubicBezTo>
                  <a:pt x="966427" y="4740096"/>
                  <a:pt x="955564" y="4743676"/>
                  <a:pt x="947946" y="4751294"/>
                </a:cubicBezTo>
                <a:cubicBezTo>
                  <a:pt x="907396" y="4791844"/>
                  <a:pt x="955481" y="4769700"/>
                  <a:pt x="903123" y="4787153"/>
                </a:cubicBezTo>
                <a:cubicBezTo>
                  <a:pt x="880589" y="4854752"/>
                  <a:pt x="910986" y="4771428"/>
                  <a:pt x="876229" y="4840941"/>
                </a:cubicBezTo>
                <a:cubicBezTo>
                  <a:pt x="872003" y="4849393"/>
                  <a:pt x="869750" y="4858718"/>
                  <a:pt x="867264" y="4867835"/>
                </a:cubicBezTo>
                <a:cubicBezTo>
                  <a:pt x="851043" y="4927310"/>
                  <a:pt x="850825" y="4932100"/>
                  <a:pt x="840370" y="4984376"/>
                </a:cubicBezTo>
                <a:cubicBezTo>
                  <a:pt x="843358" y="5020235"/>
                  <a:pt x="845360" y="5056190"/>
                  <a:pt x="849334" y="5091953"/>
                </a:cubicBezTo>
                <a:cubicBezTo>
                  <a:pt x="851341" y="5110018"/>
                  <a:pt x="851917" y="5128722"/>
                  <a:pt x="858299" y="5145741"/>
                </a:cubicBezTo>
                <a:cubicBezTo>
                  <a:pt x="861267" y="5153655"/>
                  <a:pt x="870252" y="5157694"/>
                  <a:pt x="876229" y="5163671"/>
                </a:cubicBezTo>
                <a:cubicBezTo>
                  <a:pt x="883520" y="5185546"/>
                  <a:pt x="885743" y="5200079"/>
                  <a:pt x="903123" y="5217459"/>
                </a:cubicBezTo>
                <a:cubicBezTo>
                  <a:pt x="910742" y="5225077"/>
                  <a:pt x="921964" y="5228230"/>
                  <a:pt x="930017" y="5235388"/>
                </a:cubicBezTo>
                <a:cubicBezTo>
                  <a:pt x="948968" y="5252234"/>
                  <a:pt x="965876" y="5271247"/>
                  <a:pt x="983805" y="5289176"/>
                </a:cubicBezTo>
                <a:cubicBezTo>
                  <a:pt x="989781" y="5295153"/>
                  <a:pt x="994701" y="5302418"/>
                  <a:pt x="1001734" y="5307106"/>
                </a:cubicBezTo>
                <a:cubicBezTo>
                  <a:pt x="1010699" y="5313082"/>
                  <a:pt x="1020520" y="5317940"/>
                  <a:pt x="1028629" y="5325035"/>
                </a:cubicBezTo>
                <a:cubicBezTo>
                  <a:pt x="1044531" y="5338949"/>
                  <a:pt x="1058511" y="5354918"/>
                  <a:pt x="1073452" y="5369859"/>
                </a:cubicBezTo>
                <a:lnTo>
                  <a:pt x="1091382" y="5387788"/>
                </a:lnTo>
                <a:cubicBezTo>
                  <a:pt x="1097359" y="5393765"/>
                  <a:pt x="1101751" y="5401938"/>
                  <a:pt x="1109311" y="5405718"/>
                </a:cubicBezTo>
                <a:cubicBezTo>
                  <a:pt x="1121264" y="5411694"/>
                  <a:pt x="1133488" y="5417157"/>
                  <a:pt x="1145170" y="5423647"/>
                </a:cubicBezTo>
                <a:cubicBezTo>
                  <a:pt x="1160401" y="5432109"/>
                  <a:pt x="1174071" y="5443464"/>
                  <a:pt x="1189993" y="5450541"/>
                </a:cubicBezTo>
                <a:cubicBezTo>
                  <a:pt x="1201252" y="5455545"/>
                  <a:pt x="1214005" y="5456121"/>
                  <a:pt x="1225852" y="5459506"/>
                </a:cubicBezTo>
                <a:cubicBezTo>
                  <a:pt x="1234938" y="5462102"/>
                  <a:pt x="1243781" y="5465483"/>
                  <a:pt x="1252746" y="5468471"/>
                </a:cubicBezTo>
                <a:cubicBezTo>
                  <a:pt x="1295540" y="5500566"/>
                  <a:pt x="1287452" y="5497841"/>
                  <a:pt x="1342393" y="5522259"/>
                </a:cubicBezTo>
                <a:cubicBezTo>
                  <a:pt x="1368736" y="5533967"/>
                  <a:pt x="1384219" y="5532715"/>
                  <a:pt x="1414111" y="5540188"/>
                </a:cubicBezTo>
                <a:cubicBezTo>
                  <a:pt x="1423278" y="5542480"/>
                  <a:pt x="1431919" y="5546557"/>
                  <a:pt x="1441005" y="5549153"/>
                </a:cubicBezTo>
                <a:cubicBezTo>
                  <a:pt x="1452852" y="5552538"/>
                  <a:pt x="1464911" y="5555130"/>
                  <a:pt x="1476864" y="5558118"/>
                </a:cubicBezTo>
                <a:cubicBezTo>
                  <a:pt x="1578464" y="5546165"/>
                  <a:pt x="1680682" y="5538635"/>
                  <a:pt x="1781664" y="5522259"/>
                </a:cubicBezTo>
                <a:cubicBezTo>
                  <a:pt x="1792299" y="5520534"/>
                  <a:pt x="1800939" y="5511948"/>
                  <a:pt x="1808558" y="5504329"/>
                </a:cubicBezTo>
                <a:cubicBezTo>
                  <a:pt x="1819123" y="5493764"/>
                  <a:pt x="1826487" y="5480424"/>
                  <a:pt x="1835452" y="5468471"/>
                </a:cubicBezTo>
                <a:cubicBezTo>
                  <a:pt x="1838440" y="5459506"/>
                  <a:pt x="1842292" y="5450784"/>
                  <a:pt x="1844417" y="5441576"/>
                </a:cubicBezTo>
                <a:cubicBezTo>
                  <a:pt x="1851269" y="5411882"/>
                  <a:pt x="1862346" y="5351929"/>
                  <a:pt x="1862346" y="5351929"/>
                </a:cubicBezTo>
                <a:cubicBezTo>
                  <a:pt x="1859358" y="5283200"/>
                  <a:pt x="1865688" y="5213426"/>
                  <a:pt x="1853382" y="5145741"/>
                </a:cubicBezTo>
                <a:cubicBezTo>
                  <a:pt x="1851692" y="5136443"/>
                  <a:pt x="1833169" y="5148024"/>
                  <a:pt x="1826487" y="5154706"/>
                </a:cubicBezTo>
                <a:cubicBezTo>
                  <a:pt x="1819805" y="5161388"/>
                  <a:pt x="1822385" y="5173497"/>
                  <a:pt x="1817523" y="5181600"/>
                </a:cubicBezTo>
                <a:cubicBezTo>
                  <a:pt x="1813174" y="5188848"/>
                  <a:pt x="1805570" y="5193553"/>
                  <a:pt x="1799593" y="5199529"/>
                </a:cubicBezTo>
                <a:cubicBezTo>
                  <a:pt x="1793617" y="5211482"/>
                  <a:pt x="1790219" y="5225122"/>
                  <a:pt x="1781664" y="5235388"/>
                </a:cubicBezTo>
                <a:cubicBezTo>
                  <a:pt x="1774767" y="5243665"/>
                  <a:pt x="1763047" y="5246420"/>
                  <a:pt x="1754770" y="5253318"/>
                </a:cubicBezTo>
                <a:cubicBezTo>
                  <a:pt x="1745031" y="5261434"/>
                  <a:pt x="1736841" y="5271247"/>
                  <a:pt x="1727876" y="5280212"/>
                </a:cubicBezTo>
                <a:cubicBezTo>
                  <a:pt x="1710753" y="5331579"/>
                  <a:pt x="1731899" y="5285153"/>
                  <a:pt x="1683052" y="5334000"/>
                </a:cubicBezTo>
                <a:cubicBezTo>
                  <a:pt x="1675434" y="5341618"/>
                  <a:pt x="1672741" y="5353276"/>
                  <a:pt x="1665123" y="5360894"/>
                </a:cubicBezTo>
                <a:cubicBezTo>
                  <a:pt x="1657505" y="5368512"/>
                  <a:pt x="1646642" y="5372092"/>
                  <a:pt x="1638229" y="5378823"/>
                </a:cubicBezTo>
                <a:cubicBezTo>
                  <a:pt x="1592596" y="5415329"/>
                  <a:pt x="1656718" y="5378544"/>
                  <a:pt x="1584440" y="5414682"/>
                </a:cubicBezTo>
                <a:cubicBezTo>
                  <a:pt x="1578464" y="5420659"/>
                  <a:pt x="1573759" y="5428263"/>
                  <a:pt x="1566511" y="5432612"/>
                </a:cubicBezTo>
                <a:cubicBezTo>
                  <a:pt x="1558408" y="5437474"/>
                  <a:pt x="1548069" y="5437350"/>
                  <a:pt x="1539617" y="5441576"/>
                </a:cubicBezTo>
                <a:cubicBezTo>
                  <a:pt x="1529980" y="5446394"/>
                  <a:pt x="1521688" y="5453529"/>
                  <a:pt x="1512723" y="5459506"/>
                </a:cubicBezTo>
                <a:cubicBezTo>
                  <a:pt x="1506746" y="5471459"/>
                  <a:pt x="1500057" y="5483082"/>
                  <a:pt x="1494793" y="5495365"/>
                </a:cubicBezTo>
                <a:cubicBezTo>
                  <a:pt x="1483855" y="5520887"/>
                  <a:pt x="1489437" y="5527616"/>
                  <a:pt x="1467899" y="5549153"/>
                </a:cubicBezTo>
                <a:cubicBezTo>
                  <a:pt x="1460280" y="5556771"/>
                  <a:pt x="1449970" y="5561106"/>
                  <a:pt x="1441005" y="5567082"/>
                </a:cubicBezTo>
                <a:cubicBezTo>
                  <a:pt x="1393197" y="5638795"/>
                  <a:pt x="1455943" y="5552145"/>
                  <a:pt x="1396182" y="5611906"/>
                </a:cubicBezTo>
                <a:cubicBezTo>
                  <a:pt x="1377837" y="5630251"/>
                  <a:pt x="1374390" y="5653559"/>
                  <a:pt x="1360323" y="5674659"/>
                </a:cubicBezTo>
                <a:cubicBezTo>
                  <a:pt x="1355635" y="5681692"/>
                  <a:pt x="1347673" y="5685988"/>
                  <a:pt x="1342393" y="5692588"/>
                </a:cubicBezTo>
                <a:cubicBezTo>
                  <a:pt x="1335662" y="5701001"/>
                  <a:pt x="1331195" y="5711069"/>
                  <a:pt x="1324464" y="5719482"/>
                </a:cubicBezTo>
                <a:cubicBezTo>
                  <a:pt x="1305222" y="5743535"/>
                  <a:pt x="1305528" y="5734630"/>
                  <a:pt x="1279640" y="5755341"/>
                </a:cubicBezTo>
                <a:cubicBezTo>
                  <a:pt x="1273040" y="5760621"/>
                  <a:pt x="1268959" y="5768922"/>
                  <a:pt x="1261711" y="5773271"/>
                </a:cubicBezTo>
                <a:cubicBezTo>
                  <a:pt x="1253608" y="5778133"/>
                  <a:pt x="1243502" y="5778513"/>
                  <a:pt x="1234817" y="5782235"/>
                </a:cubicBezTo>
                <a:cubicBezTo>
                  <a:pt x="1222534" y="5787499"/>
                  <a:pt x="1210911" y="5794188"/>
                  <a:pt x="1198958" y="5800165"/>
                </a:cubicBezTo>
                <a:cubicBezTo>
                  <a:pt x="1163507" y="5853343"/>
                  <a:pt x="1204421" y="5805705"/>
                  <a:pt x="1136205" y="5836023"/>
                </a:cubicBezTo>
                <a:cubicBezTo>
                  <a:pt x="1122551" y="5842091"/>
                  <a:pt x="1113016" y="5854999"/>
                  <a:pt x="1100346" y="5862918"/>
                </a:cubicBezTo>
                <a:cubicBezTo>
                  <a:pt x="1089014" y="5870001"/>
                  <a:pt x="1076090" y="5874217"/>
                  <a:pt x="1064487" y="5880847"/>
                </a:cubicBezTo>
                <a:cubicBezTo>
                  <a:pt x="1055132" y="5886192"/>
                  <a:pt x="1047496" y="5894532"/>
                  <a:pt x="1037593" y="5898776"/>
                </a:cubicBezTo>
                <a:cubicBezTo>
                  <a:pt x="1026268" y="5903629"/>
                  <a:pt x="1013581" y="5904356"/>
                  <a:pt x="1001734" y="5907741"/>
                </a:cubicBezTo>
                <a:cubicBezTo>
                  <a:pt x="992648" y="5910337"/>
                  <a:pt x="983688" y="5913388"/>
                  <a:pt x="974840" y="5916706"/>
                </a:cubicBezTo>
                <a:cubicBezTo>
                  <a:pt x="959773" y="5922356"/>
                  <a:pt x="945140" y="5929136"/>
                  <a:pt x="930017" y="5934635"/>
                </a:cubicBezTo>
                <a:cubicBezTo>
                  <a:pt x="881992" y="5952099"/>
                  <a:pt x="883187" y="5950826"/>
                  <a:pt x="840370" y="5961529"/>
                </a:cubicBezTo>
                <a:cubicBezTo>
                  <a:pt x="747735" y="5958541"/>
                  <a:pt x="655005" y="5957706"/>
                  <a:pt x="562464" y="5952565"/>
                </a:cubicBezTo>
                <a:cubicBezTo>
                  <a:pt x="481644" y="5948075"/>
                  <a:pt x="548436" y="5933370"/>
                  <a:pt x="445923" y="5907741"/>
                </a:cubicBezTo>
                <a:cubicBezTo>
                  <a:pt x="433970" y="5904753"/>
                  <a:pt x="422186" y="5900980"/>
                  <a:pt x="410064" y="5898776"/>
                </a:cubicBezTo>
                <a:cubicBezTo>
                  <a:pt x="273101" y="5873874"/>
                  <a:pt x="425906" y="5909460"/>
                  <a:pt x="275593" y="5871882"/>
                </a:cubicBezTo>
                <a:cubicBezTo>
                  <a:pt x="263640" y="5868894"/>
                  <a:pt x="251423" y="5866814"/>
                  <a:pt x="239734" y="5862918"/>
                </a:cubicBezTo>
                <a:lnTo>
                  <a:pt x="185946" y="5844988"/>
                </a:lnTo>
                <a:cubicBezTo>
                  <a:pt x="173993" y="5836023"/>
                  <a:pt x="162245" y="5826778"/>
                  <a:pt x="150087" y="5818094"/>
                </a:cubicBezTo>
                <a:cubicBezTo>
                  <a:pt x="141320" y="5811832"/>
                  <a:pt x="130811" y="5807783"/>
                  <a:pt x="123193" y="5800165"/>
                </a:cubicBezTo>
                <a:cubicBezTo>
                  <a:pt x="115575" y="5792547"/>
                  <a:pt x="111995" y="5781684"/>
                  <a:pt x="105264" y="5773271"/>
                </a:cubicBezTo>
                <a:cubicBezTo>
                  <a:pt x="99984" y="5766671"/>
                  <a:pt x="92405" y="5762103"/>
                  <a:pt x="87334" y="5755341"/>
                </a:cubicBezTo>
                <a:cubicBezTo>
                  <a:pt x="74405" y="5738102"/>
                  <a:pt x="58290" y="5721995"/>
                  <a:pt x="51476" y="5701553"/>
                </a:cubicBezTo>
                <a:cubicBezTo>
                  <a:pt x="39838" y="5666641"/>
                  <a:pt x="49193" y="5681341"/>
                  <a:pt x="24582" y="5656729"/>
                </a:cubicBezTo>
                <a:cubicBezTo>
                  <a:pt x="-7590" y="5560215"/>
                  <a:pt x="-5584" y="5588087"/>
                  <a:pt x="15617" y="5432612"/>
                </a:cubicBezTo>
                <a:cubicBezTo>
                  <a:pt x="17073" y="5421937"/>
                  <a:pt x="25269" y="5412615"/>
                  <a:pt x="33546" y="5405718"/>
                </a:cubicBezTo>
                <a:cubicBezTo>
                  <a:pt x="53637" y="5388975"/>
                  <a:pt x="81137" y="5384855"/>
                  <a:pt x="105264" y="5378823"/>
                </a:cubicBezTo>
                <a:cubicBezTo>
                  <a:pt x="150087" y="5381811"/>
                  <a:pt x="195086" y="5382827"/>
                  <a:pt x="239734" y="5387788"/>
                </a:cubicBezTo>
                <a:cubicBezTo>
                  <a:pt x="258395" y="5389861"/>
                  <a:pt x="279808" y="5403253"/>
                  <a:pt x="293523" y="5414682"/>
                </a:cubicBezTo>
                <a:cubicBezTo>
                  <a:pt x="303263" y="5422798"/>
                  <a:pt x="310275" y="5433969"/>
                  <a:pt x="320417" y="5441576"/>
                </a:cubicBezTo>
                <a:cubicBezTo>
                  <a:pt x="334356" y="5452031"/>
                  <a:pt x="350299" y="5459506"/>
                  <a:pt x="365240" y="5468471"/>
                </a:cubicBezTo>
                <a:cubicBezTo>
                  <a:pt x="371217" y="5477436"/>
                  <a:pt x="377460" y="5486228"/>
                  <a:pt x="383170" y="5495365"/>
                </a:cubicBezTo>
                <a:cubicBezTo>
                  <a:pt x="392405" y="5510141"/>
                  <a:pt x="398725" y="5526959"/>
                  <a:pt x="410064" y="5540188"/>
                </a:cubicBezTo>
                <a:cubicBezTo>
                  <a:pt x="417076" y="5548368"/>
                  <a:pt x="427993" y="5552141"/>
                  <a:pt x="436958" y="5558118"/>
                </a:cubicBezTo>
                <a:cubicBezTo>
                  <a:pt x="448911" y="5576047"/>
                  <a:pt x="457580" y="5596669"/>
                  <a:pt x="472817" y="5611906"/>
                </a:cubicBezTo>
                <a:cubicBezTo>
                  <a:pt x="510276" y="5649365"/>
                  <a:pt x="492104" y="5628658"/>
                  <a:pt x="526605" y="5674659"/>
                </a:cubicBezTo>
                <a:cubicBezTo>
                  <a:pt x="528831" y="5683563"/>
                  <a:pt x="538600" y="5726534"/>
                  <a:pt x="544534" y="5737412"/>
                </a:cubicBezTo>
                <a:cubicBezTo>
                  <a:pt x="558033" y="5762161"/>
                  <a:pt x="589358" y="5809129"/>
                  <a:pt x="589358" y="5809129"/>
                </a:cubicBezTo>
                <a:cubicBezTo>
                  <a:pt x="592346" y="5821082"/>
                  <a:pt x="595907" y="5832906"/>
                  <a:pt x="598323" y="5844988"/>
                </a:cubicBezTo>
                <a:cubicBezTo>
                  <a:pt x="601888" y="5862812"/>
                  <a:pt x="601539" y="5881532"/>
                  <a:pt x="607287" y="5898776"/>
                </a:cubicBezTo>
                <a:cubicBezTo>
                  <a:pt x="637073" y="5988133"/>
                  <a:pt x="628473" y="5920765"/>
                  <a:pt x="643146" y="5979459"/>
                </a:cubicBezTo>
                <a:cubicBezTo>
                  <a:pt x="646841" y="5994241"/>
                  <a:pt x="648102" y="6009582"/>
                  <a:pt x="652111" y="6024282"/>
                </a:cubicBezTo>
                <a:cubicBezTo>
                  <a:pt x="657084" y="6042516"/>
                  <a:pt x="665067" y="6059837"/>
                  <a:pt x="670040" y="6078071"/>
                </a:cubicBezTo>
                <a:cubicBezTo>
                  <a:pt x="674049" y="6092771"/>
                  <a:pt x="671445" y="6109665"/>
                  <a:pt x="679005" y="6122894"/>
                </a:cubicBezTo>
                <a:cubicBezTo>
                  <a:pt x="684351" y="6132249"/>
                  <a:pt x="696934" y="6134847"/>
                  <a:pt x="705899" y="6140823"/>
                </a:cubicBezTo>
                <a:cubicBezTo>
                  <a:pt x="713868" y="6164729"/>
                  <a:pt x="718023" y="6181421"/>
                  <a:pt x="732793" y="6203576"/>
                </a:cubicBezTo>
                <a:cubicBezTo>
                  <a:pt x="742292" y="6217824"/>
                  <a:pt x="777541" y="6241619"/>
                  <a:pt x="786582" y="6248400"/>
                </a:cubicBezTo>
                <a:cubicBezTo>
                  <a:pt x="797412" y="6264645"/>
                  <a:pt x="843239" y="6341006"/>
                  <a:pt x="867264" y="6347012"/>
                </a:cubicBezTo>
                <a:lnTo>
                  <a:pt x="903123" y="6355976"/>
                </a:lnTo>
                <a:cubicBezTo>
                  <a:pt x="915076" y="6361953"/>
                  <a:pt x="927379" y="6367276"/>
                  <a:pt x="938982" y="6373906"/>
                </a:cubicBezTo>
                <a:cubicBezTo>
                  <a:pt x="972288" y="6392938"/>
                  <a:pt x="966294" y="6399518"/>
                  <a:pt x="1010699" y="6409765"/>
                </a:cubicBezTo>
                <a:cubicBezTo>
                  <a:pt x="1034174" y="6415182"/>
                  <a:pt x="1058511" y="6415741"/>
                  <a:pt x="1082417" y="6418729"/>
                </a:cubicBezTo>
                <a:cubicBezTo>
                  <a:pt x="1177507" y="6442502"/>
                  <a:pt x="1129683" y="6433603"/>
                  <a:pt x="1225852" y="6445623"/>
                </a:cubicBezTo>
                <a:cubicBezTo>
                  <a:pt x="1234817" y="6448611"/>
                  <a:pt x="1243480" y="6452735"/>
                  <a:pt x="1252746" y="6454588"/>
                </a:cubicBezTo>
                <a:cubicBezTo>
                  <a:pt x="1355685" y="6475176"/>
                  <a:pt x="1373068" y="6458319"/>
                  <a:pt x="1512723" y="6445623"/>
                </a:cubicBezTo>
                <a:cubicBezTo>
                  <a:pt x="1529611" y="6438868"/>
                  <a:pt x="1576656" y="6421489"/>
                  <a:pt x="1593405" y="6409765"/>
                </a:cubicBezTo>
                <a:cubicBezTo>
                  <a:pt x="1700163" y="6335035"/>
                  <a:pt x="1601866" y="6387604"/>
                  <a:pt x="1683052" y="6347012"/>
                </a:cubicBezTo>
                <a:cubicBezTo>
                  <a:pt x="1703428" y="6306260"/>
                  <a:pt x="1701739" y="6312121"/>
                  <a:pt x="1718911" y="6266329"/>
                </a:cubicBezTo>
                <a:cubicBezTo>
                  <a:pt x="1731812" y="6231926"/>
                  <a:pt x="1725532" y="6243154"/>
                  <a:pt x="1736840" y="6203576"/>
                </a:cubicBezTo>
                <a:cubicBezTo>
                  <a:pt x="1739436" y="6194490"/>
                  <a:pt x="1742817" y="6185647"/>
                  <a:pt x="1745805" y="6176682"/>
                </a:cubicBezTo>
                <a:cubicBezTo>
                  <a:pt x="1748793" y="6140823"/>
                  <a:pt x="1750307" y="6104811"/>
                  <a:pt x="1754770" y="6069106"/>
                </a:cubicBezTo>
                <a:cubicBezTo>
                  <a:pt x="1755346" y="6064499"/>
                  <a:pt x="1771839" y="5932794"/>
                  <a:pt x="1790629" y="5907741"/>
                </a:cubicBezTo>
                <a:cubicBezTo>
                  <a:pt x="1808558" y="5883835"/>
                  <a:pt x="1814941" y="5840935"/>
                  <a:pt x="1844417" y="5836023"/>
                </a:cubicBezTo>
                <a:lnTo>
                  <a:pt x="1898205" y="5827059"/>
                </a:lnTo>
                <a:cubicBezTo>
                  <a:pt x="1916134" y="5818094"/>
                  <a:pt x="1933489" y="5807875"/>
                  <a:pt x="1951993" y="5800165"/>
                </a:cubicBezTo>
                <a:cubicBezTo>
                  <a:pt x="2075200" y="5748828"/>
                  <a:pt x="2057882" y="5800842"/>
                  <a:pt x="2256793" y="5871882"/>
                </a:cubicBezTo>
                <a:cubicBezTo>
                  <a:pt x="2296823" y="5917631"/>
                  <a:pt x="2315803" y="5935691"/>
                  <a:pt x="2346440" y="5979459"/>
                </a:cubicBezTo>
                <a:cubicBezTo>
                  <a:pt x="2358797" y="5997112"/>
                  <a:pt x="2372083" y="6014274"/>
                  <a:pt x="2382299" y="6033247"/>
                </a:cubicBezTo>
                <a:cubicBezTo>
                  <a:pt x="2418588" y="6100640"/>
                  <a:pt x="2411122" y="6124407"/>
                  <a:pt x="2445052" y="6203576"/>
                </a:cubicBezTo>
                <a:cubicBezTo>
                  <a:pt x="2454017" y="6224494"/>
                  <a:pt x="2462529" y="6245611"/>
                  <a:pt x="2471946" y="6266329"/>
                </a:cubicBezTo>
                <a:cubicBezTo>
                  <a:pt x="2477476" y="6278495"/>
                  <a:pt x="2484612" y="6289905"/>
                  <a:pt x="2489876" y="6302188"/>
                </a:cubicBezTo>
                <a:cubicBezTo>
                  <a:pt x="2493598" y="6310873"/>
                  <a:pt x="2493170" y="6321522"/>
                  <a:pt x="2498840" y="6329082"/>
                </a:cubicBezTo>
                <a:cubicBezTo>
                  <a:pt x="2511518" y="6345986"/>
                  <a:pt x="2529450" y="6358271"/>
                  <a:pt x="2543664" y="6373906"/>
                </a:cubicBezTo>
                <a:cubicBezTo>
                  <a:pt x="2559363" y="6391175"/>
                  <a:pt x="2569948" y="6413517"/>
                  <a:pt x="2588487" y="6427694"/>
                </a:cubicBezTo>
                <a:cubicBezTo>
                  <a:pt x="2689314" y="6504797"/>
                  <a:pt x="2662664" y="6479856"/>
                  <a:pt x="2740887" y="6499412"/>
                </a:cubicBezTo>
                <a:cubicBezTo>
                  <a:pt x="2923318" y="6545020"/>
                  <a:pt x="2817689" y="6525660"/>
                  <a:pt x="2929146" y="6544235"/>
                </a:cubicBezTo>
                <a:cubicBezTo>
                  <a:pt x="3009828" y="6538259"/>
                  <a:pt x="3090813" y="6535492"/>
                  <a:pt x="3171193" y="6526306"/>
                </a:cubicBezTo>
                <a:cubicBezTo>
                  <a:pt x="3195675" y="6523508"/>
                  <a:pt x="3221105" y="6519853"/>
                  <a:pt x="3242911" y="6508376"/>
                </a:cubicBezTo>
                <a:cubicBezTo>
                  <a:pt x="3278878" y="6489446"/>
                  <a:pt x="3308652" y="6460565"/>
                  <a:pt x="3341523" y="6436659"/>
                </a:cubicBezTo>
                <a:cubicBezTo>
                  <a:pt x="3353476" y="6418730"/>
                  <a:pt x="3367745" y="6402145"/>
                  <a:pt x="3377382" y="6382871"/>
                </a:cubicBezTo>
                <a:cubicBezTo>
                  <a:pt x="3387424" y="6362786"/>
                  <a:pt x="3407116" y="6284702"/>
                  <a:pt x="3413240" y="6266329"/>
                </a:cubicBezTo>
                <a:cubicBezTo>
                  <a:pt x="3421314" y="6242108"/>
                  <a:pt x="3431169" y="6218518"/>
                  <a:pt x="3440134" y="6194612"/>
                </a:cubicBezTo>
                <a:cubicBezTo>
                  <a:pt x="3443122" y="6155765"/>
                  <a:pt x="3445020" y="6116819"/>
                  <a:pt x="3449099" y="6078071"/>
                </a:cubicBezTo>
                <a:cubicBezTo>
                  <a:pt x="3451002" y="6059994"/>
                  <a:pt x="3456418" y="6042384"/>
                  <a:pt x="3458064" y="6024282"/>
                </a:cubicBezTo>
                <a:cubicBezTo>
                  <a:pt x="3462401" y="5976574"/>
                  <a:pt x="3463733" y="5928638"/>
                  <a:pt x="3467029" y="5880847"/>
                </a:cubicBezTo>
                <a:cubicBezTo>
                  <a:pt x="3469710" y="5841978"/>
                  <a:pt x="3473005" y="5803153"/>
                  <a:pt x="3475993" y="5764306"/>
                </a:cubicBezTo>
                <a:cubicBezTo>
                  <a:pt x="3470017" y="5701553"/>
                  <a:pt x="3470042" y="5637935"/>
                  <a:pt x="3458064" y="5576047"/>
                </a:cubicBezTo>
                <a:cubicBezTo>
                  <a:pt x="3451948" y="5544449"/>
                  <a:pt x="3432383" y="5516933"/>
                  <a:pt x="3422205" y="5486400"/>
                </a:cubicBezTo>
                <a:cubicBezTo>
                  <a:pt x="3353462" y="5280170"/>
                  <a:pt x="3485336" y="5594729"/>
                  <a:pt x="3341523" y="5307106"/>
                </a:cubicBezTo>
                <a:cubicBezTo>
                  <a:pt x="3301585" y="5227230"/>
                  <a:pt x="3353140" y="5268366"/>
                  <a:pt x="3278770" y="5181600"/>
                </a:cubicBezTo>
                <a:cubicBezTo>
                  <a:pt x="3259797" y="5159465"/>
                  <a:pt x="3165961" y="5088915"/>
                  <a:pt x="3144299" y="5074023"/>
                </a:cubicBezTo>
                <a:cubicBezTo>
                  <a:pt x="3121069" y="5058052"/>
                  <a:pt x="3096933" y="5043404"/>
                  <a:pt x="3072582" y="5029200"/>
                </a:cubicBezTo>
                <a:cubicBezTo>
                  <a:pt x="3061039" y="5022466"/>
                  <a:pt x="3049827" y="5013892"/>
                  <a:pt x="3036723" y="5011271"/>
                </a:cubicBezTo>
                <a:cubicBezTo>
                  <a:pt x="3004358" y="5004798"/>
                  <a:pt x="2970982" y="5005294"/>
                  <a:pt x="2938111" y="5002306"/>
                </a:cubicBezTo>
                <a:cubicBezTo>
                  <a:pt x="2806629" y="5011271"/>
                  <a:pt x="2674869" y="5016822"/>
                  <a:pt x="2543664" y="5029200"/>
                </a:cubicBezTo>
                <a:cubicBezTo>
                  <a:pt x="2473851" y="5035786"/>
                  <a:pt x="2460975" y="5049724"/>
                  <a:pt x="2400229" y="5074023"/>
                </a:cubicBezTo>
                <a:cubicBezTo>
                  <a:pt x="2376523" y="5083505"/>
                  <a:pt x="2351902" y="5090684"/>
                  <a:pt x="2328511" y="5100918"/>
                </a:cubicBezTo>
                <a:cubicBezTo>
                  <a:pt x="2304024" y="5111631"/>
                  <a:pt x="2282492" y="5129433"/>
                  <a:pt x="2256793" y="5136776"/>
                </a:cubicBezTo>
                <a:cubicBezTo>
                  <a:pt x="2235875" y="5142753"/>
                  <a:pt x="2214678" y="5147826"/>
                  <a:pt x="2194040" y="5154706"/>
                </a:cubicBezTo>
                <a:cubicBezTo>
                  <a:pt x="2178774" y="5159795"/>
                  <a:pt x="2164284" y="5166985"/>
                  <a:pt x="2149217" y="5172635"/>
                </a:cubicBezTo>
                <a:cubicBezTo>
                  <a:pt x="2140369" y="5175953"/>
                  <a:pt x="2131288" y="5178612"/>
                  <a:pt x="2122323" y="5181600"/>
                </a:cubicBezTo>
                <a:cubicBezTo>
                  <a:pt x="2110370" y="5178612"/>
                  <a:pt x="2097789" y="5177488"/>
                  <a:pt x="2086464" y="5172635"/>
                </a:cubicBezTo>
                <a:cubicBezTo>
                  <a:pt x="2066673" y="5164153"/>
                  <a:pt x="2056099" y="5151235"/>
                  <a:pt x="2041640" y="5136776"/>
                </a:cubicBezTo>
                <a:cubicBezTo>
                  <a:pt x="2035664" y="5121835"/>
                  <a:pt x="2027614" y="5107564"/>
                  <a:pt x="2023711" y="5091953"/>
                </a:cubicBezTo>
                <a:cubicBezTo>
                  <a:pt x="2000637" y="4999655"/>
                  <a:pt x="2032884" y="5056408"/>
                  <a:pt x="1996817" y="5002306"/>
                </a:cubicBezTo>
                <a:cubicBezTo>
                  <a:pt x="1993829" y="4984377"/>
                  <a:pt x="1991795" y="4966262"/>
                  <a:pt x="1987852" y="4948518"/>
                </a:cubicBezTo>
                <a:cubicBezTo>
                  <a:pt x="1985802" y="4939293"/>
                  <a:pt x="1980223" y="4930978"/>
                  <a:pt x="1978887" y="4921623"/>
                </a:cubicBezTo>
                <a:cubicBezTo>
                  <a:pt x="1974219" y="4888949"/>
                  <a:pt x="1972911" y="4855882"/>
                  <a:pt x="1969923" y="4823012"/>
                </a:cubicBezTo>
                <a:cubicBezTo>
                  <a:pt x="1972911" y="4784165"/>
                  <a:pt x="1969963" y="4744397"/>
                  <a:pt x="1978887" y="4706471"/>
                </a:cubicBezTo>
                <a:cubicBezTo>
                  <a:pt x="1982309" y="4691927"/>
                  <a:pt x="1994615" y="4680539"/>
                  <a:pt x="2005782" y="4670612"/>
                </a:cubicBezTo>
                <a:cubicBezTo>
                  <a:pt x="2066277" y="4616839"/>
                  <a:pt x="2040692" y="4646315"/>
                  <a:pt x="2095429" y="4625788"/>
                </a:cubicBezTo>
                <a:cubicBezTo>
                  <a:pt x="2107942" y="4621096"/>
                  <a:pt x="2119334" y="4613835"/>
                  <a:pt x="2131287" y="4607859"/>
                </a:cubicBezTo>
                <a:cubicBezTo>
                  <a:pt x="2310581" y="4622800"/>
                  <a:pt x="2490965" y="4627931"/>
                  <a:pt x="2669170" y="4652682"/>
                </a:cubicBezTo>
                <a:cubicBezTo>
                  <a:pt x="2707648" y="4658026"/>
                  <a:pt x="2740678" y="4683078"/>
                  <a:pt x="2776746" y="4697506"/>
                </a:cubicBezTo>
                <a:cubicBezTo>
                  <a:pt x="2865905" y="4733170"/>
                  <a:pt x="2688007" y="4644173"/>
                  <a:pt x="2902252" y="4751294"/>
                </a:cubicBezTo>
                <a:cubicBezTo>
                  <a:pt x="2935742" y="4768039"/>
                  <a:pt x="2969113" y="4785237"/>
                  <a:pt x="3000864" y="4805082"/>
                </a:cubicBezTo>
                <a:cubicBezTo>
                  <a:pt x="3017090" y="4815223"/>
                  <a:pt x="3028025" y="4833582"/>
                  <a:pt x="3045687" y="4840941"/>
                </a:cubicBezTo>
                <a:cubicBezTo>
                  <a:pt x="3065192" y="4849068"/>
                  <a:pt x="3087522" y="4846918"/>
                  <a:pt x="3108440" y="4849906"/>
                </a:cubicBezTo>
                <a:cubicBezTo>
                  <a:pt x="3117405" y="4855882"/>
                  <a:pt x="3125431" y="4863591"/>
                  <a:pt x="3135334" y="4867835"/>
                </a:cubicBezTo>
                <a:cubicBezTo>
                  <a:pt x="3146659" y="4872688"/>
                  <a:pt x="3158872" y="4876800"/>
                  <a:pt x="3171193" y="4876800"/>
                </a:cubicBezTo>
                <a:cubicBezTo>
                  <a:pt x="3287773" y="4876800"/>
                  <a:pt x="3404276" y="4870823"/>
                  <a:pt x="3520817" y="4867835"/>
                </a:cubicBezTo>
                <a:cubicBezTo>
                  <a:pt x="3544723" y="4861859"/>
                  <a:pt x="3570494" y="4860926"/>
                  <a:pt x="3592534" y="4849906"/>
                </a:cubicBezTo>
                <a:cubicBezTo>
                  <a:pt x="3602171" y="4845088"/>
                  <a:pt x="3603733" y="4831425"/>
                  <a:pt x="3610464" y="4823012"/>
                </a:cubicBezTo>
                <a:cubicBezTo>
                  <a:pt x="3615744" y="4816412"/>
                  <a:pt x="3622417" y="4811059"/>
                  <a:pt x="3628393" y="4805082"/>
                </a:cubicBezTo>
                <a:cubicBezTo>
                  <a:pt x="3635684" y="4783210"/>
                  <a:pt x="3637910" y="4768671"/>
                  <a:pt x="3655287" y="4751294"/>
                </a:cubicBezTo>
                <a:cubicBezTo>
                  <a:pt x="3665852" y="4740729"/>
                  <a:pt x="3679193" y="4733365"/>
                  <a:pt x="3691146" y="4724400"/>
                </a:cubicBezTo>
                <a:cubicBezTo>
                  <a:pt x="3694134" y="4712447"/>
                  <a:pt x="3696215" y="4700230"/>
                  <a:pt x="3700111" y="4688541"/>
                </a:cubicBezTo>
                <a:cubicBezTo>
                  <a:pt x="3705200" y="4673275"/>
                  <a:pt x="3717341" y="4659795"/>
                  <a:pt x="3718040" y="4643718"/>
                </a:cubicBezTo>
                <a:cubicBezTo>
                  <a:pt x="3720380" y="4589898"/>
                  <a:pt x="3723875" y="4534152"/>
                  <a:pt x="3709076" y="4482353"/>
                </a:cubicBezTo>
                <a:cubicBezTo>
                  <a:pt x="3699055" y="4447280"/>
                  <a:pt x="3668209" y="4421887"/>
                  <a:pt x="3646323" y="4392706"/>
                </a:cubicBezTo>
                <a:cubicBezTo>
                  <a:pt x="3632320" y="4374035"/>
                  <a:pt x="3618002" y="4355421"/>
                  <a:pt x="3601499" y="4338918"/>
                </a:cubicBezTo>
                <a:cubicBezTo>
                  <a:pt x="3593880" y="4331299"/>
                  <a:pt x="3584368" y="4325544"/>
                  <a:pt x="3574605" y="4320988"/>
                </a:cubicBezTo>
                <a:cubicBezTo>
                  <a:pt x="3539403" y="4304560"/>
                  <a:pt x="3501775" y="4293538"/>
                  <a:pt x="3467029" y="4276165"/>
                </a:cubicBezTo>
                <a:cubicBezTo>
                  <a:pt x="3437147" y="4261224"/>
                  <a:pt x="3409794" y="4239444"/>
                  <a:pt x="3377382" y="4231341"/>
                </a:cubicBezTo>
                <a:cubicBezTo>
                  <a:pt x="3248700" y="4199171"/>
                  <a:pt x="3305345" y="4214601"/>
                  <a:pt x="3207052" y="4186518"/>
                </a:cubicBezTo>
                <a:cubicBezTo>
                  <a:pt x="3198087" y="4177553"/>
                  <a:pt x="3190707" y="4166656"/>
                  <a:pt x="3180158" y="4159623"/>
                </a:cubicBezTo>
                <a:cubicBezTo>
                  <a:pt x="3172444" y="4154481"/>
                  <a:pt x="3122182" y="4142888"/>
                  <a:pt x="3117405" y="4141694"/>
                </a:cubicBezTo>
                <a:cubicBezTo>
                  <a:pt x="3114741" y="4139918"/>
                  <a:pt x="3073604" y="4115034"/>
                  <a:pt x="3072582" y="4105835"/>
                </a:cubicBezTo>
                <a:cubicBezTo>
                  <a:pt x="3070249" y="4084834"/>
                  <a:pt x="3072964" y="4062391"/>
                  <a:pt x="3081546" y="4043082"/>
                </a:cubicBezTo>
                <a:cubicBezTo>
                  <a:pt x="3085922" y="4033236"/>
                  <a:pt x="3098537" y="4029397"/>
                  <a:pt x="3108440" y="4025153"/>
                </a:cubicBezTo>
                <a:cubicBezTo>
                  <a:pt x="3119765" y="4020300"/>
                  <a:pt x="3132452" y="4019573"/>
                  <a:pt x="3144299" y="4016188"/>
                </a:cubicBezTo>
                <a:cubicBezTo>
                  <a:pt x="3153385" y="4013592"/>
                  <a:pt x="3162228" y="4010211"/>
                  <a:pt x="3171193" y="4007223"/>
                </a:cubicBezTo>
                <a:cubicBezTo>
                  <a:pt x="3284746" y="4010211"/>
                  <a:pt x="3398687" y="4006348"/>
                  <a:pt x="3511852" y="4016188"/>
                </a:cubicBezTo>
                <a:cubicBezTo>
                  <a:pt x="3537288" y="4018400"/>
                  <a:pt x="3559201" y="4035466"/>
                  <a:pt x="3583570" y="4043082"/>
                </a:cubicBezTo>
                <a:cubicBezTo>
                  <a:pt x="3607090" y="4050432"/>
                  <a:pt x="3631647" y="4054059"/>
                  <a:pt x="3655287" y="4061012"/>
                </a:cubicBezTo>
                <a:cubicBezTo>
                  <a:pt x="3682484" y="4069011"/>
                  <a:pt x="3709076" y="4078941"/>
                  <a:pt x="3735970" y="4087906"/>
                </a:cubicBezTo>
                <a:cubicBezTo>
                  <a:pt x="3818305" y="4153775"/>
                  <a:pt x="3745792" y="4101781"/>
                  <a:pt x="3879405" y="4168588"/>
                </a:cubicBezTo>
                <a:cubicBezTo>
                  <a:pt x="3889042" y="4173406"/>
                  <a:pt x="3897886" y="4179787"/>
                  <a:pt x="3906299" y="4186518"/>
                </a:cubicBezTo>
                <a:cubicBezTo>
                  <a:pt x="3942748" y="4215677"/>
                  <a:pt x="3975893" y="4249034"/>
                  <a:pt x="4013876" y="4276165"/>
                </a:cubicBezTo>
                <a:cubicBezTo>
                  <a:pt x="4038911" y="4294047"/>
                  <a:pt x="4069354" y="4303345"/>
                  <a:pt x="4094558" y="4320988"/>
                </a:cubicBezTo>
                <a:cubicBezTo>
                  <a:pt x="4129352" y="4345344"/>
                  <a:pt x="4160299" y="4374777"/>
                  <a:pt x="4193170" y="4401671"/>
                </a:cubicBezTo>
                <a:cubicBezTo>
                  <a:pt x="4212884" y="4441100"/>
                  <a:pt x="4220126" y="4453829"/>
                  <a:pt x="4237993" y="4500282"/>
                </a:cubicBezTo>
                <a:cubicBezTo>
                  <a:pt x="4244778" y="4517922"/>
                  <a:pt x="4255923" y="4554071"/>
                  <a:pt x="4255923" y="4554071"/>
                </a:cubicBezTo>
                <a:cubicBezTo>
                  <a:pt x="4277310" y="4725181"/>
                  <a:pt x="4258815" y="4501091"/>
                  <a:pt x="4229029" y="4751294"/>
                </a:cubicBezTo>
                <a:cubicBezTo>
                  <a:pt x="4187802" y="5097603"/>
                  <a:pt x="4257250" y="4909345"/>
                  <a:pt x="4202134" y="5047129"/>
                </a:cubicBezTo>
                <a:cubicBezTo>
                  <a:pt x="4208111" y="5103906"/>
                  <a:pt x="4214895" y="5160603"/>
                  <a:pt x="4220064" y="5217459"/>
                </a:cubicBezTo>
                <a:cubicBezTo>
                  <a:pt x="4223861" y="5259229"/>
                  <a:pt x="4224638" y="5301254"/>
                  <a:pt x="4229029" y="5342965"/>
                </a:cubicBezTo>
                <a:cubicBezTo>
                  <a:pt x="4230624" y="5358118"/>
                  <a:pt x="4231805" y="5373864"/>
                  <a:pt x="4237993" y="5387788"/>
                </a:cubicBezTo>
                <a:cubicBezTo>
                  <a:pt x="4244061" y="5401441"/>
                  <a:pt x="4257631" y="5410586"/>
                  <a:pt x="4264887" y="5423647"/>
                </a:cubicBezTo>
                <a:cubicBezTo>
                  <a:pt x="4287218" y="5463843"/>
                  <a:pt x="4271680" y="5470012"/>
                  <a:pt x="4309711" y="5495365"/>
                </a:cubicBezTo>
                <a:cubicBezTo>
                  <a:pt x="4317574" y="5500607"/>
                  <a:pt x="4327970" y="5500491"/>
                  <a:pt x="4336605" y="5504329"/>
                </a:cubicBezTo>
                <a:cubicBezTo>
                  <a:pt x="4354923" y="5512470"/>
                  <a:pt x="4372464" y="5522258"/>
                  <a:pt x="4390393" y="5531223"/>
                </a:cubicBezTo>
                <a:cubicBezTo>
                  <a:pt x="4426252" y="5522258"/>
                  <a:pt x="4464910" y="5520859"/>
                  <a:pt x="4497970" y="5504329"/>
                </a:cubicBezTo>
                <a:cubicBezTo>
                  <a:pt x="4515084" y="5495772"/>
                  <a:pt x="4522708" y="5475076"/>
                  <a:pt x="4533829" y="5459506"/>
                </a:cubicBezTo>
                <a:cubicBezTo>
                  <a:pt x="4552616" y="5433204"/>
                  <a:pt x="4567647" y="5404239"/>
                  <a:pt x="4587617" y="5378823"/>
                </a:cubicBezTo>
                <a:cubicBezTo>
                  <a:pt x="4600671" y="5362208"/>
                  <a:pt x="4618402" y="5349793"/>
                  <a:pt x="4632440" y="5334000"/>
                </a:cubicBezTo>
                <a:cubicBezTo>
                  <a:pt x="4642366" y="5322833"/>
                  <a:pt x="4650369" y="5310094"/>
                  <a:pt x="4659334" y="5298141"/>
                </a:cubicBezTo>
                <a:cubicBezTo>
                  <a:pt x="4665311" y="5274235"/>
                  <a:pt x="4672101" y="5250518"/>
                  <a:pt x="4677264" y="5226423"/>
                </a:cubicBezTo>
                <a:cubicBezTo>
                  <a:pt x="4681073" y="5208650"/>
                  <a:pt x="4681446" y="5190171"/>
                  <a:pt x="4686229" y="5172635"/>
                </a:cubicBezTo>
                <a:cubicBezTo>
                  <a:pt x="4690463" y="5157110"/>
                  <a:pt x="4698182" y="5142753"/>
                  <a:pt x="4704158" y="5127812"/>
                </a:cubicBezTo>
                <a:cubicBezTo>
                  <a:pt x="4716705" y="4989799"/>
                  <a:pt x="4722087" y="4950627"/>
                  <a:pt x="4722087" y="4778188"/>
                </a:cubicBezTo>
                <a:cubicBezTo>
                  <a:pt x="4722087" y="4726022"/>
                  <a:pt x="4699514" y="4623478"/>
                  <a:pt x="4686229" y="4580965"/>
                </a:cubicBezTo>
                <a:cubicBezTo>
                  <a:pt x="4668181" y="4523212"/>
                  <a:pt x="4663104" y="4456360"/>
                  <a:pt x="4623476" y="4410635"/>
                </a:cubicBezTo>
                <a:cubicBezTo>
                  <a:pt x="4584629" y="4365812"/>
                  <a:pt x="4542523" y="4323617"/>
                  <a:pt x="4506934" y="4276165"/>
                </a:cubicBezTo>
                <a:cubicBezTo>
                  <a:pt x="4497969" y="4264212"/>
                  <a:pt x="4491146" y="4250301"/>
                  <a:pt x="4480040" y="4240306"/>
                </a:cubicBezTo>
                <a:cubicBezTo>
                  <a:pt x="4460933" y="4223110"/>
                  <a:pt x="4437360" y="4211540"/>
                  <a:pt x="4417287" y="4195482"/>
                </a:cubicBezTo>
                <a:cubicBezTo>
                  <a:pt x="4226650" y="4042973"/>
                  <a:pt x="4374857" y="4142998"/>
                  <a:pt x="4148346" y="3989294"/>
                </a:cubicBezTo>
                <a:cubicBezTo>
                  <a:pt x="4116106" y="3967417"/>
                  <a:pt x="4085041" y="3943017"/>
                  <a:pt x="4049734" y="3926541"/>
                </a:cubicBezTo>
                <a:cubicBezTo>
                  <a:pt x="3983687" y="3895719"/>
                  <a:pt x="3881211" y="3851317"/>
                  <a:pt x="3816652" y="3810000"/>
                </a:cubicBezTo>
                <a:cubicBezTo>
                  <a:pt x="3773349" y="3782286"/>
                  <a:pt x="3739284" y="3738405"/>
                  <a:pt x="3691146" y="3720353"/>
                </a:cubicBezTo>
                <a:cubicBezTo>
                  <a:pt x="3527324" y="3658919"/>
                  <a:pt x="3729423" y="3739934"/>
                  <a:pt x="3502887" y="3621741"/>
                </a:cubicBezTo>
                <a:cubicBezTo>
                  <a:pt x="3474353" y="3606854"/>
                  <a:pt x="3443122" y="3597835"/>
                  <a:pt x="3413240" y="3585882"/>
                </a:cubicBezTo>
                <a:cubicBezTo>
                  <a:pt x="3398299" y="3573929"/>
                  <a:pt x="3384149" y="3560914"/>
                  <a:pt x="3368417" y="3550023"/>
                </a:cubicBezTo>
                <a:cubicBezTo>
                  <a:pt x="3345239" y="3533976"/>
                  <a:pt x="3319498" y="3521781"/>
                  <a:pt x="3296699" y="3505200"/>
                </a:cubicBezTo>
                <a:cubicBezTo>
                  <a:pt x="3286446" y="3497743"/>
                  <a:pt x="3279947" y="3485913"/>
                  <a:pt x="3269805" y="3478306"/>
                </a:cubicBezTo>
                <a:cubicBezTo>
                  <a:pt x="3243947" y="3458912"/>
                  <a:pt x="3189123" y="3424518"/>
                  <a:pt x="3189123" y="3424518"/>
                </a:cubicBezTo>
                <a:cubicBezTo>
                  <a:pt x="3183146" y="3415553"/>
                  <a:pt x="3176012" y="3407260"/>
                  <a:pt x="3171193" y="3397623"/>
                </a:cubicBezTo>
                <a:cubicBezTo>
                  <a:pt x="3163996" y="3383230"/>
                  <a:pt x="3161372" y="3366700"/>
                  <a:pt x="3153264" y="3352800"/>
                </a:cubicBezTo>
                <a:cubicBezTo>
                  <a:pt x="3140312" y="3330596"/>
                  <a:pt x="3123381" y="3310965"/>
                  <a:pt x="3108440" y="3290047"/>
                </a:cubicBezTo>
                <a:cubicBezTo>
                  <a:pt x="3102464" y="3266141"/>
                  <a:pt x="3097280" y="3242023"/>
                  <a:pt x="3090511" y="3218329"/>
                </a:cubicBezTo>
                <a:cubicBezTo>
                  <a:pt x="3085319" y="3200157"/>
                  <a:pt x="3076118" y="3183106"/>
                  <a:pt x="3072582" y="3164541"/>
                </a:cubicBezTo>
                <a:cubicBezTo>
                  <a:pt x="3056203" y="3078550"/>
                  <a:pt x="3052347" y="3000113"/>
                  <a:pt x="3045687" y="2913529"/>
                </a:cubicBezTo>
                <a:cubicBezTo>
                  <a:pt x="3047842" y="2883364"/>
                  <a:pt x="3022580" y="2520473"/>
                  <a:pt x="3099476" y="2366682"/>
                </a:cubicBezTo>
                <a:cubicBezTo>
                  <a:pt x="3104294" y="2357045"/>
                  <a:pt x="3111429" y="2348753"/>
                  <a:pt x="3117405" y="2339788"/>
                </a:cubicBezTo>
                <a:cubicBezTo>
                  <a:pt x="3146839" y="2236765"/>
                  <a:pt x="3110356" y="2293436"/>
                  <a:pt x="3233946" y="2259106"/>
                </a:cubicBezTo>
                <a:cubicBezTo>
                  <a:pt x="3255873" y="2253015"/>
                  <a:pt x="3274621" y="2237732"/>
                  <a:pt x="3296699" y="2232212"/>
                </a:cubicBezTo>
                <a:cubicBezTo>
                  <a:pt x="3322951" y="2225649"/>
                  <a:pt x="3350653" y="2227467"/>
                  <a:pt x="3377382" y="2223247"/>
                </a:cubicBezTo>
                <a:cubicBezTo>
                  <a:pt x="3407483" y="2218494"/>
                  <a:pt x="3436928" y="2210071"/>
                  <a:pt x="3467029" y="2205318"/>
                </a:cubicBezTo>
                <a:cubicBezTo>
                  <a:pt x="3511486" y="2198298"/>
                  <a:pt x="3604962" y="2191984"/>
                  <a:pt x="3646323" y="2187388"/>
                </a:cubicBezTo>
                <a:cubicBezTo>
                  <a:pt x="3667324" y="2185055"/>
                  <a:pt x="3688158" y="2181411"/>
                  <a:pt x="3709076" y="2178423"/>
                </a:cubicBezTo>
                <a:cubicBezTo>
                  <a:pt x="3753899" y="2181411"/>
                  <a:pt x="3799964" y="2176492"/>
                  <a:pt x="3843546" y="2187388"/>
                </a:cubicBezTo>
                <a:cubicBezTo>
                  <a:pt x="3862109" y="2192029"/>
                  <a:pt x="3872144" y="2213106"/>
                  <a:pt x="3888370" y="2223247"/>
                </a:cubicBezTo>
                <a:cubicBezTo>
                  <a:pt x="3896383" y="2228255"/>
                  <a:pt x="3906299" y="2229224"/>
                  <a:pt x="3915264" y="2232212"/>
                </a:cubicBezTo>
                <a:cubicBezTo>
                  <a:pt x="3930205" y="2253130"/>
                  <a:pt x="3948591" y="2271973"/>
                  <a:pt x="3960087" y="2294965"/>
                </a:cubicBezTo>
                <a:cubicBezTo>
                  <a:pt x="3984656" y="2344103"/>
                  <a:pt x="4022840" y="2447365"/>
                  <a:pt x="4022840" y="2447365"/>
                </a:cubicBezTo>
                <a:cubicBezTo>
                  <a:pt x="4026397" y="2482931"/>
                  <a:pt x="4032842" y="2560127"/>
                  <a:pt x="4040770" y="2599765"/>
                </a:cubicBezTo>
                <a:cubicBezTo>
                  <a:pt x="4045603" y="2623928"/>
                  <a:pt x="4052723" y="2647576"/>
                  <a:pt x="4058699" y="2671482"/>
                </a:cubicBezTo>
                <a:cubicBezTo>
                  <a:pt x="4062336" y="2707848"/>
                  <a:pt x="4080181" y="2893741"/>
                  <a:pt x="4085593" y="2904565"/>
                </a:cubicBezTo>
                <a:cubicBezTo>
                  <a:pt x="4092871" y="2919120"/>
                  <a:pt x="4103201" y="2949228"/>
                  <a:pt x="4121452" y="2958353"/>
                </a:cubicBezTo>
                <a:cubicBezTo>
                  <a:pt x="4144288" y="2969771"/>
                  <a:pt x="4168134" y="2980240"/>
                  <a:pt x="4193170" y="2985247"/>
                </a:cubicBezTo>
                <a:cubicBezTo>
                  <a:pt x="4228454" y="2992304"/>
                  <a:pt x="4264887" y="2991224"/>
                  <a:pt x="4300746" y="2994212"/>
                </a:cubicBezTo>
                <a:cubicBezTo>
                  <a:pt x="4803447" y="2981951"/>
                  <a:pt x="4589382" y="3087484"/>
                  <a:pt x="4686229" y="2958353"/>
                </a:cubicBezTo>
                <a:cubicBezTo>
                  <a:pt x="4697709" y="2943046"/>
                  <a:pt x="4710134" y="2928470"/>
                  <a:pt x="4722087" y="2913529"/>
                </a:cubicBezTo>
                <a:cubicBezTo>
                  <a:pt x="4725075" y="2895600"/>
                  <a:pt x="4726269" y="2877277"/>
                  <a:pt x="4731052" y="2859741"/>
                </a:cubicBezTo>
                <a:cubicBezTo>
                  <a:pt x="4735286" y="2844216"/>
                  <a:pt x="4748364" y="2830998"/>
                  <a:pt x="4748982" y="2814918"/>
                </a:cubicBezTo>
                <a:cubicBezTo>
                  <a:pt x="4751397" y="2752140"/>
                  <a:pt x="4746482" y="2689150"/>
                  <a:pt x="4740017" y="2626659"/>
                </a:cubicBezTo>
                <a:cubicBezTo>
                  <a:pt x="4731079" y="2540263"/>
                  <a:pt x="4720525" y="2564290"/>
                  <a:pt x="4677264" y="2492188"/>
                </a:cubicBezTo>
                <a:cubicBezTo>
                  <a:pt x="4621798" y="2399744"/>
                  <a:pt x="4650429" y="2393637"/>
                  <a:pt x="4551758" y="2294965"/>
                </a:cubicBezTo>
                <a:cubicBezTo>
                  <a:pt x="4524864" y="2268071"/>
                  <a:pt x="4496956" y="2242153"/>
                  <a:pt x="4471076" y="2214282"/>
                </a:cubicBezTo>
                <a:cubicBezTo>
                  <a:pt x="4423900" y="2163477"/>
                  <a:pt x="4428526" y="2140578"/>
                  <a:pt x="4354534" y="2097741"/>
                </a:cubicBezTo>
                <a:cubicBezTo>
                  <a:pt x="4327534" y="2082110"/>
                  <a:pt x="4294769" y="2079812"/>
                  <a:pt x="4264887" y="2070847"/>
                </a:cubicBezTo>
                <a:cubicBezTo>
                  <a:pt x="4240981" y="2049929"/>
                  <a:pt x="4218786" y="2026879"/>
                  <a:pt x="4193170" y="2008094"/>
                </a:cubicBezTo>
                <a:cubicBezTo>
                  <a:pt x="4154492" y="1979730"/>
                  <a:pt x="4111154" y="1963980"/>
                  <a:pt x="4067664" y="1945341"/>
                </a:cubicBezTo>
                <a:cubicBezTo>
                  <a:pt x="4033521" y="1911200"/>
                  <a:pt x="4048798" y="1922697"/>
                  <a:pt x="3978017" y="1891553"/>
                </a:cubicBezTo>
                <a:cubicBezTo>
                  <a:pt x="3778671" y="1803840"/>
                  <a:pt x="3855125" y="1827990"/>
                  <a:pt x="3610464" y="1819835"/>
                </a:cubicBezTo>
                <a:lnTo>
                  <a:pt x="3287734" y="1810871"/>
                </a:lnTo>
                <a:cubicBezTo>
                  <a:pt x="3184042" y="1815018"/>
                  <a:pt x="3070847" y="1749563"/>
                  <a:pt x="3054652" y="1846729"/>
                </a:cubicBezTo>
                <a:cubicBezTo>
                  <a:pt x="3050203" y="1873421"/>
                  <a:pt x="3049263" y="1900590"/>
                  <a:pt x="3045687" y="1927412"/>
                </a:cubicBezTo>
                <a:cubicBezTo>
                  <a:pt x="3043285" y="1945429"/>
                  <a:pt x="3039711" y="1963271"/>
                  <a:pt x="3036723" y="1981200"/>
                </a:cubicBezTo>
                <a:cubicBezTo>
                  <a:pt x="3039711" y="2032000"/>
                  <a:pt x="3032298" y="2084505"/>
                  <a:pt x="3045687" y="2133600"/>
                </a:cubicBezTo>
                <a:cubicBezTo>
                  <a:pt x="3051247" y="2153985"/>
                  <a:pt x="3081061" y="2159524"/>
                  <a:pt x="3090511" y="2178423"/>
                </a:cubicBezTo>
                <a:cubicBezTo>
                  <a:pt x="3099961" y="2197322"/>
                  <a:pt x="3092794" y="2221130"/>
                  <a:pt x="3099476" y="2241176"/>
                </a:cubicBezTo>
                <a:cubicBezTo>
                  <a:pt x="3102149" y="2249194"/>
                  <a:pt x="3113146" y="2251805"/>
                  <a:pt x="3117405" y="2259106"/>
                </a:cubicBezTo>
                <a:cubicBezTo>
                  <a:pt x="3134239" y="2287964"/>
                  <a:pt x="3146507" y="2319274"/>
                  <a:pt x="3162229" y="2348753"/>
                </a:cubicBezTo>
                <a:cubicBezTo>
                  <a:pt x="3170429" y="2364127"/>
                  <a:pt x="3181331" y="2377991"/>
                  <a:pt x="3189123" y="2393576"/>
                </a:cubicBezTo>
                <a:cubicBezTo>
                  <a:pt x="3193349" y="2402028"/>
                  <a:pt x="3194769" y="2411623"/>
                  <a:pt x="3198087" y="2420471"/>
                </a:cubicBezTo>
                <a:cubicBezTo>
                  <a:pt x="3203737" y="2435538"/>
                  <a:pt x="3208820" y="2450901"/>
                  <a:pt x="3216017" y="2465294"/>
                </a:cubicBezTo>
                <a:cubicBezTo>
                  <a:pt x="3242208" y="2517676"/>
                  <a:pt x="3227889" y="2466508"/>
                  <a:pt x="3242911" y="2519082"/>
                </a:cubicBezTo>
                <a:cubicBezTo>
                  <a:pt x="3250400" y="2545294"/>
                  <a:pt x="3257275" y="2586174"/>
                  <a:pt x="3269805" y="2608729"/>
                </a:cubicBezTo>
                <a:cubicBezTo>
                  <a:pt x="3275962" y="2619812"/>
                  <a:pt x="3287734" y="2626658"/>
                  <a:pt x="3296699" y="2635623"/>
                </a:cubicBezTo>
                <a:cubicBezTo>
                  <a:pt x="3302769" y="2653832"/>
                  <a:pt x="3311508" y="2684277"/>
                  <a:pt x="3323593" y="2698376"/>
                </a:cubicBezTo>
                <a:cubicBezTo>
                  <a:pt x="3333317" y="2709720"/>
                  <a:pt x="3346479" y="2717858"/>
                  <a:pt x="3359452" y="2725271"/>
                </a:cubicBezTo>
                <a:cubicBezTo>
                  <a:pt x="3369451" y="2730985"/>
                  <a:pt x="3414448" y="2741261"/>
                  <a:pt x="3422205" y="2743200"/>
                </a:cubicBezTo>
                <a:cubicBezTo>
                  <a:pt x="3461052" y="2740212"/>
                  <a:pt x="3500844" y="2743259"/>
                  <a:pt x="3538746" y="2734235"/>
                </a:cubicBezTo>
                <a:cubicBezTo>
                  <a:pt x="3567175" y="2727466"/>
                  <a:pt x="3684626" y="2653879"/>
                  <a:pt x="3700111" y="2644588"/>
                </a:cubicBezTo>
                <a:cubicBezTo>
                  <a:pt x="3712064" y="2629647"/>
                  <a:pt x="3722915" y="2613753"/>
                  <a:pt x="3735970" y="2599765"/>
                </a:cubicBezTo>
                <a:cubicBezTo>
                  <a:pt x="3764805" y="2568871"/>
                  <a:pt x="3825617" y="2510118"/>
                  <a:pt x="3825617" y="2510118"/>
                </a:cubicBezTo>
                <a:cubicBezTo>
                  <a:pt x="3831593" y="2498165"/>
                  <a:pt x="3834096" y="2483709"/>
                  <a:pt x="3843546" y="2474259"/>
                </a:cubicBezTo>
                <a:cubicBezTo>
                  <a:pt x="3873577" y="2444227"/>
                  <a:pt x="3919012" y="2429186"/>
                  <a:pt x="3942158" y="2393576"/>
                </a:cubicBezTo>
                <a:cubicBezTo>
                  <a:pt x="3960366" y="2365564"/>
                  <a:pt x="3950909" y="2327089"/>
                  <a:pt x="3960087" y="2294965"/>
                </a:cubicBezTo>
                <a:cubicBezTo>
                  <a:pt x="3963047" y="2284605"/>
                  <a:pt x="3972671" y="2277426"/>
                  <a:pt x="3978017" y="2268071"/>
                </a:cubicBezTo>
                <a:cubicBezTo>
                  <a:pt x="3984647" y="2256468"/>
                  <a:pt x="3989970" y="2244165"/>
                  <a:pt x="3995946" y="2232212"/>
                </a:cubicBezTo>
                <a:cubicBezTo>
                  <a:pt x="3998934" y="2187388"/>
                  <a:pt x="3997214" y="2142000"/>
                  <a:pt x="4004911" y="2097741"/>
                </a:cubicBezTo>
                <a:cubicBezTo>
                  <a:pt x="4009286" y="2072587"/>
                  <a:pt x="4027608" y="2051207"/>
                  <a:pt x="4031805" y="2026023"/>
                </a:cubicBezTo>
                <a:cubicBezTo>
                  <a:pt x="4039681" y="1978770"/>
                  <a:pt x="4037782" y="1930400"/>
                  <a:pt x="4040770" y="1882588"/>
                </a:cubicBezTo>
                <a:cubicBezTo>
                  <a:pt x="4034793" y="1798917"/>
                  <a:pt x="4033575" y="1714770"/>
                  <a:pt x="4022840" y="1631576"/>
                </a:cubicBezTo>
                <a:cubicBezTo>
                  <a:pt x="4021461" y="1620890"/>
                  <a:pt x="4009729" y="1614319"/>
                  <a:pt x="4004911" y="1604682"/>
                </a:cubicBezTo>
                <a:cubicBezTo>
                  <a:pt x="3997715" y="1590289"/>
                  <a:pt x="3992958" y="1574800"/>
                  <a:pt x="3986982" y="1559859"/>
                </a:cubicBezTo>
                <a:cubicBezTo>
                  <a:pt x="3983994" y="1538941"/>
                  <a:pt x="3986761" y="1516342"/>
                  <a:pt x="3978017" y="1497106"/>
                </a:cubicBezTo>
                <a:cubicBezTo>
                  <a:pt x="3966619" y="1472032"/>
                  <a:pt x="3891074" y="1427031"/>
                  <a:pt x="3879405" y="1416423"/>
                </a:cubicBezTo>
                <a:cubicBezTo>
                  <a:pt x="3865247" y="1403552"/>
                  <a:pt x="3857946" y="1384200"/>
                  <a:pt x="3843546" y="1371600"/>
                </a:cubicBezTo>
                <a:cubicBezTo>
                  <a:pt x="3833489" y="1362800"/>
                  <a:pt x="3819290" y="1360301"/>
                  <a:pt x="3807687" y="1353671"/>
                </a:cubicBezTo>
                <a:cubicBezTo>
                  <a:pt x="3798332" y="1348325"/>
                  <a:pt x="3788973" y="1342753"/>
                  <a:pt x="3780793" y="1335741"/>
                </a:cubicBezTo>
                <a:cubicBezTo>
                  <a:pt x="3767959" y="1324740"/>
                  <a:pt x="3758134" y="1310442"/>
                  <a:pt x="3744934" y="1299882"/>
                </a:cubicBezTo>
                <a:cubicBezTo>
                  <a:pt x="3696010" y="1260743"/>
                  <a:pt x="3670749" y="1254958"/>
                  <a:pt x="3610464" y="1228165"/>
                </a:cubicBezTo>
                <a:cubicBezTo>
                  <a:pt x="3572079" y="1189780"/>
                  <a:pt x="3584041" y="1197024"/>
                  <a:pt x="3520817" y="1165412"/>
                </a:cubicBezTo>
                <a:cubicBezTo>
                  <a:pt x="3512365" y="1161186"/>
                  <a:pt x="3502068" y="1161238"/>
                  <a:pt x="3493923" y="1156447"/>
                </a:cubicBezTo>
                <a:cubicBezTo>
                  <a:pt x="3451055" y="1131231"/>
                  <a:pt x="3412901" y="1098007"/>
                  <a:pt x="3368417" y="1075765"/>
                </a:cubicBezTo>
                <a:cubicBezTo>
                  <a:pt x="3350488" y="1066800"/>
                  <a:pt x="3331628" y="1059495"/>
                  <a:pt x="3314629" y="1048871"/>
                </a:cubicBezTo>
                <a:cubicBezTo>
                  <a:pt x="3283697" y="1029539"/>
                  <a:pt x="3256260" y="1004885"/>
                  <a:pt x="3224982" y="986118"/>
                </a:cubicBezTo>
                <a:cubicBezTo>
                  <a:pt x="3209386" y="976760"/>
                  <a:pt x="3140491" y="954966"/>
                  <a:pt x="3126370" y="950259"/>
                </a:cubicBezTo>
                <a:cubicBezTo>
                  <a:pt x="3086823" y="910712"/>
                  <a:pt x="3118971" y="938569"/>
                  <a:pt x="3027758" y="896471"/>
                </a:cubicBezTo>
                <a:cubicBezTo>
                  <a:pt x="3015624" y="890871"/>
                  <a:pt x="3004577" y="882767"/>
                  <a:pt x="2991899" y="878541"/>
                </a:cubicBezTo>
                <a:cubicBezTo>
                  <a:pt x="2967295" y="870340"/>
                  <a:pt x="2861678" y="847611"/>
                  <a:pt x="2839499" y="842682"/>
                </a:cubicBezTo>
                <a:cubicBezTo>
                  <a:pt x="2818581" y="830729"/>
                  <a:pt x="2798679" y="816792"/>
                  <a:pt x="2776746" y="806823"/>
                </a:cubicBezTo>
                <a:cubicBezTo>
                  <a:pt x="2765530" y="801725"/>
                  <a:pt x="2752774" y="801101"/>
                  <a:pt x="2740887" y="797859"/>
                </a:cubicBezTo>
                <a:cubicBezTo>
                  <a:pt x="2647410" y="772365"/>
                  <a:pt x="2708092" y="783673"/>
                  <a:pt x="2606417" y="770965"/>
                </a:cubicBezTo>
                <a:cubicBezTo>
                  <a:pt x="2508296" y="734170"/>
                  <a:pt x="2554306" y="744200"/>
                  <a:pt x="2436087" y="735106"/>
                </a:cubicBezTo>
                <a:cubicBezTo>
                  <a:pt x="2181214" y="715500"/>
                  <a:pt x="2224825" y="719069"/>
                  <a:pt x="1996817" y="708212"/>
                </a:cubicBezTo>
                <a:cubicBezTo>
                  <a:pt x="1960958" y="699247"/>
                  <a:pt x="1909742" y="712073"/>
                  <a:pt x="1889240" y="681318"/>
                </a:cubicBezTo>
                <a:cubicBezTo>
                  <a:pt x="1875021" y="659988"/>
                  <a:pt x="1855226" y="631217"/>
                  <a:pt x="1844417" y="609600"/>
                </a:cubicBezTo>
                <a:cubicBezTo>
                  <a:pt x="1840191" y="601148"/>
                  <a:pt x="1838770" y="591554"/>
                  <a:pt x="1835452" y="582706"/>
                </a:cubicBezTo>
                <a:cubicBezTo>
                  <a:pt x="1829802" y="567638"/>
                  <a:pt x="1822147" y="553296"/>
                  <a:pt x="1817523" y="537882"/>
                </a:cubicBezTo>
                <a:cubicBezTo>
                  <a:pt x="1808969" y="509368"/>
                  <a:pt x="1802327" y="445037"/>
                  <a:pt x="1799593" y="421341"/>
                </a:cubicBezTo>
                <a:cubicBezTo>
                  <a:pt x="1793390" y="367578"/>
                  <a:pt x="1787640" y="313764"/>
                  <a:pt x="1781664" y="259976"/>
                </a:cubicBezTo>
                <a:cubicBezTo>
                  <a:pt x="1808316" y="180024"/>
                  <a:pt x="1765667" y="306212"/>
                  <a:pt x="1808558" y="188259"/>
                </a:cubicBezTo>
                <a:cubicBezTo>
                  <a:pt x="1815017" y="170498"/>
                  <a:pt x="1814279" y="148898"/>
                  <a:pt x="1826487" y="134471"/>
                </a:cubicBezTo>
                <a:cubicBezTo>
                  <a:pt x="1885048" y="65263"/>
                  <a:pt x="1904183" y="73709"/>
                  <a:pt x="1978887" y="53788"/>
                </a:cubicBezTo>
                <a:cubicBezTo>
                  <a:pt x="1999907" y="48183"/>
                  <a:pt x="2020442" y="40751"/>
                  <a:pt x="2041640" y="35859"/>
                </a:cubicBezTo>
                <a:cubicBezTo>
                  <a:pt x="2059352" y="31772"/>
                  <a:pt x="2077545" y="30146"/>
                  <a:pt x="2095429" y="26894"/>
                </a:cubicBezTo>
                <a:cubicBezTo>
                  <a:pt x="2146012" y="17697"/>
                  <a:pt x="2155232" y="14184"/>
                  <a:pt x="2211970" y="0"/>
                </a:cubicBezTo>
                <a:lnTo>
                  <a:pt x="5537876" y="17929"/>
                </a:lnTo>
                <a:cubicBezTo>
                  <a:pt x="5579817" y="18256"/>
                  <a:pt x="5622628" y="16981"/>
                  <a:pt x="5663382" y="26894"/>
                </a:cubicBezTo>
                <a:cubicBezTo>
                  <a:pt x="5734089" y="44093"/>
                  <a:pt x="5804484" y="66070"/>
                  <a:pt x="5869570" y="98612"/>
                </a:cubicBezTo>
                <a:cubicBezTo>
                  <a:pt x="5881523" y="104588"/>
                  <a:pt x="5894097" y="109458"/>
                  <a:pt x="5905429" y="116541"/>
                </a:cubicBezTo>
                <a:cubicBezTo>
                  <a:pt x="5918099" y="124460"/>
                  <a:pt x="5929334" y="134470"/>
                  <a:pt x="5941287" y="143435"/>
                </a:cubicBezTo>
                <a:cubicBezTo>
                  <a:pt x="5994110" y="249078"/>
                  <a:pt x="5907953" y="83612"/>
                  <a:pt x="6004040" y="233082"/>
                </a:cubicBezTo>
                <a:cubicBezTo>
                  <a:pt x="6018493" y="255565"/>
                  <a:pt x="6025831" y="282074"/>
                  <a:pt x="6039899" y="304800"/>
                </a:cubicBezTo>
                <a:cubicBezTo>
                  <a:pt x="6064768" y="344973"/>
                  <a:pt x="6120582" y="421341"/>
                  <a:pt x="6120582" y="421341"/>
                </a:cubicBezTo>
                <a:cubicBezTo>
                  <a:pt x="6167571" y="562311"/>
                  <a:pt x="6099336" y="361111"/>
                  <a:pt x="6174370" y="564776"/>
                </a:cubicBezTo>
                <a:cubicBezTo>
                  <a:pt x="6184170" y="591377"/>
                  <a:pt x="6191087" y="618999"/>
                  <a:pt x="6201264" y="645459"/>
                </a:cubicBezTo>
                <a:cubicBezTo>
                  <a:pt x="6206061" y="657932"/>
                  <a:pt x="6214501" y="668805"/>
                  <a:pt x="6219193" y="681318"/>
                </a:cubicBezTo>
                <a:cubicBezTo>
                  <a:pt x="6228936" y="707300"/>
                  <a:pt x="6231489" y="745610"/>
                  <a:pt x="6237123" y="770965"/>
                </a:cubicBezTo>
                <a:cubicBezTo>
                  <a:pt x="6239173" y="780190"/>
                  <a:pt x="6243099" y="788894"/>
                  <a:pt x="6246087" y="797859"/>
                </a:cubicBezTo>
                <a:cubicBezTo>
                  <a:pt x="6240111" y="830730"/>
                  <a:pt x="6242286" y="866196"/>
                  <a:pt x="6228158" y="896471"/>
                </a:cubicBezTo>
                <a:cubicBezTo>
                  <a:pt x="6220066" y="913810"/>
                  <a:pt x="6199862" y="922688"/>
                  <a:pt x="6183334" y="932329"/>
                </a:cubicBezTo>
                <a:cubicBezTo>
                  <a:pt x="6152810" y="950135"/>
                  <a:pt x="6100980" y="965757"/>
                  <a:pt x="6066793" y="977153"/>
                </a:cubicBezTo>
                <a:cubicBezTo>
                  <a:pt x="6024440" y="1019506"/>
                  <a:pt x="6046545" y="1004820"/>
                  <a:pt x="5968182" y="1030941"/>
                </a:cubicBezTo>
                <a:cubicBezTo>
                  <a:pt x="5766012" y="1098331"/>
                  <a:pt x="5928706" y="1042220"/>
                  <a:pt x="5779923" y="1084729"/>
                </a:cubicBezTo>
                <a:cubicBezTo>
                  <a:pt x="5740842" y="1095895"/>
                  <a:pt x="5702375" y="1109119"/>
                  <a:pt x="5663382" y="1120588"/>
                </a:cubicBezTo>
                <a:cubicBezTo>
                  <a:pt x="5651562" y="1124065"/>
                  <a:pt x="5639299" y="1125930"/>
                  <a:pt x="5627523" y="1129553"/>
                </a:cubicBezTo>
                <a:cubicBezTo>
                  <a:pt x="5600428" y="1137890"/>
                  <a:pt x="5574833" y="1151968"/>
                  <a:pt x="5546840" y="1156447"/>
                </a:cubicBezTo>
                <a:cubicBezTo>
                  <a:pt x="5499537" y="1164016"/>
                  <a:pt x="5451267" y="1163375"/>
                  <a:pt x="5403405" y="1165412"/>
                </a:cubicBezTo>
                <a:cubicBezTo>
                  <a:pt x="5310805" y="1169352"/>
                  <a:pt x="5218156" y="1172170"/>
                  <a:pt x="5125499" y="1174376"/>
                </a:cubicBezTo>
                <a:lnTo>
                  <a:pt x="4650370" y="1183341"/>
                </a:lnTo>
                <a:cubicBezTo>
                  <a:pt x="4614511" y="1186329"/>
                  <a:pt x="4578078" y="1185249"/>
                  <a:pt x="4542793" y="1192306"/>
                </a:cubicBezTo>
                <a:cubicBezTo>
                  <a:pt x="4524395" y="1195986"/>
                  <a:pt x="4511335" y="1217473"/>
                  <a:pt x="4497970" y="1228165"/>
                </a:cubicBezTo>
                <a:cubicBezTo>
                  <a:pt x="4489557" y="1234896"/>
                  <a:pt x="4480041" y="1240118"/>
                  <a:pt x="4471076" y="1246094"/>
                </a:cubicBezTo>
                <a:lnTo>
                  <a:pt x="4453146" y="1299882"/>
                </a:lnTo>
                <a:cubicBezTo>
                  <a:pt x="4450158" y="1308847"/>
                  <a:pt x="4446035" y="1317510"/>
                  <a:pt x="4444182" y="1326776"/>
                </a:cubicBezTo>
                <a:lnTo>
                  <a:pt x="4435217" y="1371600"/>
                </a:lnTo>
                <a:cubicBezTo>
                  <a:pt x="4441193" y="1386541"/>
                  <a:pt x="4447496" y="1401356"/>
                  <a:pt x="4453146" y="1416423"/>
                </a:cubicBezTo>
                <a:cubicBezTo>
                  <a:pt x="4456464" y="1425271"/>
                  <a:pt x="4455910" y="1436187"/>
                  <a:pt x="4462111" y="1443318"/>
                </a:cubicBezTo>
                <a:cubicBezTo>
                  <a:pt x="4631199" y="1637770"/>
                  <a:pt x="4576259" y="1588600"/>
                  <a:pt x="4740017" y="1685365"/>
                </a:cubicBezTo>
                <a:cubicBezTo>
                  <a:pt x="4779795" y="1708870"/>
                  <a:pt x="4951838" y="1814165"/>
                  <a:pt x="4973099" y="1819835"/>
                </a:cubicBezTo>
                <a:lnTo>
                  <a:pt x="5107570" y="1855694"/>
                </a:lnTo>
                <a:cubicBezTo>
                  <a:pt x="5194229" y="1849718"/>
                  <a:pt x="5281921" y="1852384"/>
                  <a:pt x="5367546" y="1837765"/>
                </a:cubicBezTo>
                <a:cubicBezTo>
                  <a:pt x="5431813" y="1826792"/>
                  <a:pt x="5491199" y="1791950"/>
                  <a:pt x="5528911" y="1739153"/>
                </a:cubicBezTo>
                <a:cubicBezTo>
                  <a:pt x="5544446" y="1717404"/>
                  <a:pt x="5555940" y="1692662"/>
                  <a:pt x="5564770" y="1667435"/>
                </a:cubicBezTo>
                <a:cubicBezTo>
                  <a:pt x="5576981" y="1632548"/>
                  <a:pt x="5581043" y="1595262"/>
                  <a:pt x="5591664" y="1559859"/>
                </a:cubicBezTo>
                <a:cubicBezTo>
                  <a:pt x="5653946" y="1352251"/>
                  <a:pt x="5589201" y="1599853"/>
                  <a:pt x="5636487" y="1434353"/>
                </a:cubicBezTo>
                <a:cubicBezTo>
                  <a:pt x="5669235" y="1319736"/>
                  <a:pt x="5638138" y="1403334"/>
                  <a:pt x="5672346" y="1317812"/>
                </a:cubicBezTo>
                <a:cubicBezTo>
                  <a:pt x="5679357" y="1268736"/>
                  <a:pt x="5676404" y="1242158"/>
                  <a:pt x="5708205" y="1201271"/>
                </a:cubicBezTo>
                <a:cubicBezTo>
                  <a:pt x="5717378" y="1189477"/>
                  <a:pt x="5731459" y="1182398"/>
                  <a:pt x="5744064" y="1174376"/>
                </a:cubicBezTo>
                <a:cubicBezTo>
                  <a:pt x="5835679" y="1116076"/>
                  <a:pt x="5820378" y="1140702"/>
                  <a:pt x="5950252" y="1075765"/>
                </a:cubicBezTo>
                <a:cubicBezTo>
                  <a:pt x="5998064" y="1051859"/>
                  <a:pt x="6047849" y="1031549"/>
                  <a:pt x="6093687" y="1004047"/>
                </a:cubicBezTo>
                <a:cubicBezTo>
                  <a:pt x="6149971" y="970277"/>
                  <a:pt x="6122926" y="984946"/>
                  <a:pt x="6174370" y="959223"/>
                </a:cubicBezTo>
                <a:cubicBezTo>
                  <a:pt x="6243099" y="962211"/>
                  <a:pt x="6312914" y="955661"/>
                  <a:pt x="6380558" y="968188"/>
                </a:cubicBezTo>
                <a:cubicBezTo>
                  <a:pt x="6397179" y="971266"/>
                  <a:pt x="6416417" y="1004047"/>
                  <a:pt x="6416417" y="1004047"/>
                </a:cubicBezTo>
                <a:cubicBezTo>
                  <a:pt x="6464390" y="1099996"/>
                  <a:pt x="6392333" y="965329"/>
                  <a:pt x="6479170" y="1084729"/>
                </a:cubicBezTo>
                <a:cubicBezTo>
                  <a:pt x="6507200" y="1123271"/>
                  <a:pt x="6516047" y="1176922"/>
                  <a:pt x="6532958" y="1219200"/>
                </a:cubicBezTo>
                <a:cubicBezTo>
                  <a:pt x="6552144" y="1267165"/>
                  <a:pt x="6558550" y="1271252"/>
                  <a:pt x="6586746" y="1308847"/>
                </a:cubicBezTo>
                <a:cubicBezTo>
                  <a:pt x="6589734" y="1320800"/>
                  <a:pt x="6595711" y="1332385"/>
                  <a:pt x="6595711" y="1344706"/>
                </a:cubicBezTo>
                <a:cubicBezTo>
                  <a:pt x="6595711" y="1362883"/>
                  <a:pt x="6594875" y="1382236"/>
                  <a:pt x="6586746" y="1398494"/>
                </a:cubicBezTo>
                <a:cubicBezTo>
                  <a:pt x="6581928" y="1408131"/>
                  <a:pt x="6569311" y="1411264"/>
                  <a:pt x="6559852" y="1416423"/>
                </a:cubicBezTo>
                <a:cubicBezTo>
                  <a:pt x="6536388" y="1429222"/>
                  <a:pt x="6513305" y="1443292"/>
                  <a:pt x="6488134" y="1452282"/>
                </a:cubicBezTo>
                <a:cubicBezTo>
                  <a:pt x="6429373" y="1473268"/>
                  <a:pt x="6368432" y="1487577"/>
                  <a:pt x="6308840" y="1506071"/>
                </a:cubicBezTo>
                <a:cubicBezTo>
                  <a:pt x="6281765" y="1514474"/>
                  <a:pt x="6255724" y="1526349"/>
                  <a:pt x="6228158" y="1532965"/>
                </a:cubicBezTo>
                <a:cubicBezTo>
                  <a:pt x="6120060" y="1558909"/>
                  <a:pt x="6093088" y="1559023"/>
                  <a:pt x="5995076" y="1568823"/>
                </a:cubicBezTo>
                <a:cubicBezTo>
                  <a:pt x="5965194" y="1574800"/>
                  <a:pt x="5935093" y="1579773"/>
                  <a:pt x="5905429" y="1586753"/>
                </a:cubicBezTo>
                <a:cubicBezTo>
                  <a:pt x="5884253" y="1591736"/>
                  <a:pt x="5863874" y="1599790"/>
                  <a:pt x="5842676" y="1604682"/>
                </a:cubicBezTo>
                <a:cubicBezTo>
                  <a:pt x="5805309" y="1613305"/>
                  <a:pt x="5742772" y="1618771"/>
                  <a:pt x="5708205" y="1622612"/>
                </a:cubicBezTo>
                <a:cubicBezTo>
                  <a:pt x="5678323" y="1634565"/>
                  <a:pt x="5647345" y="1644078"/>
                  <a:pt x="5618558" y="1658471"/>
                </a:cubicBezTo>
                <a:cubicBezTo>
                  <a:pt x="5571679" y="1681910"/>
                  <a:pt x="5595664" y="1673159"/>
                  <a:pt x="5546840" y="1685365"/>
                </a:cubicBezTo>
                <a:cubicBezTo>
                  <a:pt x="5537875" y="1697318"/>
                  <a:pt x="5528630" y="1709065"/>
                  <a:pt x="5519946" y="1721223"/>
                </a:cubicBezTo>
                <a:cubicBezTo>
                  <a:pt x="5513684" y="1729991"/>
                  <a:pt x="5501384" y="1737362"/>
                  <a:pt x="5502017" y="1748118"/>
                </a:cubicBezTo>
                <a:cubicBezTo>
                  <a:pt x="5503635" y="1775621"/>
                  <a:pt x="5506935" y="1876083"/>
                  <a:pt x="5555805" y="1900518"/>
                </a:cubicBezTo>
                <a:cubicBezTo>
                  <a:pt x="5575263" y="1910247"/>
                  <a:pt x="5598113" y="1911013"/>
                  <a:pt x="5618558" y="1918447"/>
                </a:cubicBezTo>
                <a:cubicBezTo>
                  <a:pt x="5631117" y="1923014"/>
                  <a:pt x="5642464" y="1930400"/>
                  <a:pt x="5654417" y="1936376"/>
                </a:cubicBezTo>
                <a:cubicBezTo>
                  <a:pt x="5767325" y="1929320"/>
                  <a:pt x="5792126" y="1938668"/>
                  <a:pt x="5887499" y="1900518"/>
                </a:cubicBezTo>
                <a:cubicBezTo>
                  <a:pt x="5903677" y="1894047"/>
                  <a:pt x="5917091" y="1882085"/>
                  <a:pt x="5932323" y="1873623"/>
                </a:cubicBezTo>
                <a:cubicBezTo>
                  <a:pt x="5944005" y="1867133"/>
                  <a:pt x="5957063" y="1863107"/>
                  <a:pt x="5968182" y="1855694"/>
                </a:cubicBezTo>
                <a:cubicBezTo>
                  <a:pt x="5987982" y="1842494"/>
                  <a:pt x="6015912" y="1813899"/>
                  <a:pt x="6039899" y="1801906"/>
                </a:cubicBezTo>
                <a:cubicBezTo>
                  <a:pt x="6048351" y="1797680"/>
                  <a:pt x="6057828" y="1795929"/>
                  <a:pt x="6066793" y="1792941"/>
                </a:cubicBezTo>
                <a:cubicBezTo>
                  <a:pt x="6090699" y="1795929"/>
                  <a:pt x="6114808" y="1797596"/>
                  <a:pt x="6138511" y="1801906"/>
                </a:cubicBezTo>
                <a:cubicBezTo>
                  <a:pt x="6147808" y="1803596"/>
                  <a:pt x="6158723" y="1804189"/>
                  <a:pt x="6165405" y="1810871"/>
                </a:cubicBezTo>
                <a:cubicBezTo>
                  <a:pt x="6195421" y="1840887"/>
                  <a:pt x="6173549" y="1844159"/>
                  <a:pt x="6192299" y="1873623"/>
                </a:cubicBezTo>
                <a:cubicBezTo>
                  <a:pt x="6208342" y="1898834"/>
                  <a:pt x="6229511" y="1920478"/>
                  <a:pt x="6246087" y="1945341"/>
                </a:cubicBezTo>
                <a:cubicBezTo>
                  <a:pt x="6252064" y="1954306"/>
                  <a:pt x="6259198" y="1962598"/>
                  <a:pt x="6264017" y="1972235"/>
                </a:cubicBezTo>
                <a:cubicBezTo>
                  <a:pt x="6268243" y="1980687"/>
                  <a:pt x="6267974" y="1991116"/>
                  <a:pt x="6272982" y="1999129"/>
                </a:cubicBezTo>
                <a:cubicBezTo>
                  <a:pt x="6283123" y="2015355"/>
                  <a:pt x="6297360" y="2028646"/>
                  <a:pt x="6308840" y="2043953"/>
                </a:cubicBezTo>
                <a:cubicBezTo>
                  <a:pt x="6322644" y="2062358"/>
                  <a:pt x="6343531" y="2098782"/>
                  <a:pt x="6353664" y="2115671"/>
                </a:cubicBezTo>
                <a:cubicBezTo>
                  <a:pt x="6370437" y="2191150"/>
                  <a:pt x="6365774" y="2193680"/>
                  <a:pt x="6398487" y="2259106"/>
                </a:cubicBezTo>
                <a:cubicBezTo>
                  <a:pt x="6427361" y="2316853"/>
                  <a:pt x="6408806" y="2250311"/>
                  <a:pt x="6443311" y="2330823"/>
                </a:cubicBezTo>
                <a:cubicBezTo>
                  <a:pt x="6477868" y="2411456"/>
                  <a:pt x="6461692" y="2389105"/>
                  <a:pt x="6479170" y="2447365"/>
                </a:cubicBezTo>
                <a:cubicBezTo>
                  <a:pt x="6484601" y="2465467"/>
                  <a:pt x="6497099" y="2501153"/>
                  <a:pt x="6497099" y="2501153"/>
                </a:cubicBezTo>
                <a:cubicBezTo>
                  <a:pt x="6555778" y="2237108"/>
                  <a:pt x="6449047" y="2649199"/>
                  <a:pt x="6828793" y="2106706"/>
                </a:cubicBezTo>
                <a:cubicBezTo>
                  <a:pt x="6870628" y="2046941"/>
                  <a:pt x="6916927" y="1990065"/>
                  <a:pt x="6954299" y="1927412"/>
                </a:cubicBezTo>
                <a:cubicBezTo>
                  <a:pt x="7006785" y="1839421"/>
                  <a:pt x="7184371" y="1513437"/>
                  <a:pt x="7232205" y="1380565"/>
                </a:cubicBezTo>
                <a:cubicBezTo>
                  <a:pt x="7259099" y="1305859"/>
                  <a:pt x="7282348" y="1229739"/>
                  <a:pt x="7312887" y="1156447"/>
                </a:cubicBezTo>
                <a:cubicBezTo>
                  <a:pt x="7326171" y="1124565"/>
                  <a:pt x="7364308" y="1040411"/>
                  <a:pt x="7375640" y="995082"/>
                </a:cubicBezTo>
                <a:cubicBezTo>
                  <a:pt x="7394472" y="919754"/>
                  <a:pt x="7372572" y="950497"/>
                  <a:pt x="7402534" y="860612"/>
                </a:cubicBezTo>
                <a:cubicBezTo>
                  <a:pt x="7405941" y="850391"/>
                  <a:pt x="7414487" y="842683"/>
                  <a:pt x="7420464" y="833718"/>
                </a:cubicBezTo>
                <a:cubicBezTo>
                  <a:pt x="7465301" y="923393"/>
                  <a:pt x="7431112" y="844522"/>
                  <a:pt x="7456323" y="1039906"/>
                </a:cubicBezTo>
                <a:cubicBezTo>
                  <a:pt x="7474836" y="1183378"/>
                  <a:pt x="7482942" y="1152445"/>
                  <a:pt x="7510111" y="1326776"/>
                </a:cubicBezTo>
                <a:cubicBezTo>
                  <a:pt x="7536596" y="1496724"/>
                  <a:pt x="7581829" y="1837765"/>
                  <a:pt x="7581829" y="1837765"/>
                </a:cubicBezTo>
                <a:cubicBezTo>
                  <a:pt x="7597554" y="2168009"/>
                  <a:pt x="7573580" y="1899975"/>
                  <a:pt x="7617687" y="2142565"/>
                </a:cubicBezTo>
                <a:cubicBezTo>
                  <a:pt x="7622528" y="2169188"/>
                  <a:pt x="7620089" y="2196995"/>
                  <a:pt x="7626652" y="2223247"/>
                </a:cubicBezTo>
                <a:cubicBezTo>
                  <a:pt x="7629265" y="2233700"/>
                  <a:pt x="7639153" y="2240834"/>
                  <a:pt x="7644582" y="2250141"/>
                </a:cubicBezTo>
                <a:cubicBezTo>
                  <a:pt x="7660084" y="2276716"/>
                  <a:pt x="7674464" y="2303929"/>
                  <a:pt x="7689405" y="2330823"/>
                </a:cubicBezTo>
                <a:cubicBezTo>
                  <a:pt x="7716064" y="2490777"/>
                  <a:pt x="7672157" y="2216975"/>
                  <a:pt x="7707334" y="2510118"/>
                </a:cubicBezTo>
                <a:cubicBezTo>
                  <a:pt x="7711315" y="2543289"/>
                  <a:pt x="7719287" y="2575859"/>
                  <a:pt x="7725264" y="2608729"/>
                </a:cubicBezTo>
                <a:cubicBezTo>
                  <a:pt x="7728252" y="2674470"/>
                  <a:pt x="7724467" y="2740872"/>
                  <a:pt x="7734229" y="2805953"/>
                </a:cubicBezTo>
                <a:cubicBezTo>
                  <a:pt x="7735483" y="2814312"/>
                  <a:pt x="7747470" y="2795056"/>
                  <a:pt x="7752158" y="2788023"/>
                </a:cubicBezTo>
                <a:cubicBezTo>
                  <a:pt x="7753815" y="2785537"/>
                  <a:pt x="7752158" y="2782047"/>
                  <a:pt x="7752158" y="2779059"/>
                </a:cubicBezTo>
              </a:path>
            </a:pathLst>
          </a:custGeom>
          <a:no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9" name="Freeform 18"/>
          <p:cNvSpPr/>
          <p:nvPr/>
        </p:nvSpPr>
        <p:spPr bwMode="auto">
          <a:xfrm>
            <a:off x="252351" y="187444"/>
            <a:ext cx="6947647" cy="6266293"/>
          </a:xfrm>
          <a:custGeom>
            <a:avLst/>
            <a:gdLst>
              <a:gd name="connsiteX0" fmla="*/ 224118 w 6947647"/>
              <a:gd name="connsiteY0" fmla="*/ 4383705 h 6266293"/>
              <a:gd name="connsiteX1" fmla="*/ 179294 w 6947647"/>
              <a:gd name="connsiteY1" fmla="*/ 4392669 h 6266293"/>
              <a:gd name="connsiteX2" fmla="*/ 143435 w 6947647"/>
              <a:gd name="connsiteY2" fmla="*/ 4464387 h 6266293"/>
              <a:gd name="connsiteX3" fmla="*/ 107576 w 6947647"/>
              <a:gd name="connsiteY3" fmla="*/ 4509210 h 6266293"/>
              <a:gd name="connsiteX4" fmla="*/ 80682 w 6947647"/>
              <a:gd name="connsiteY4" fmla="*/ 4571963 h 6266293"/>
              <a:gd name="connsiteX5" fmla="*/ 71718 w 6947647"/>
              <a:gd name="connsiteY5" fmla="*/ 4607822 h 6266293"/>
              <a:gd name="connsiteX6" fmla="*/ 17929 w 6947647"/>
              <a:gd name="connsiteY6" fmla="*/ 4679540 h 6266293"/>
              <a:gd name="connsiteX7" fmla="*/ 0 w 6947647"/>
              <a:gd name="connsiteY7" fmla="*/ 4751257 h 6266293"/>
              <a:gd name="connsiteX8" fmla="*/ 8965 w 6947647"/>
              <a:gd name="connsiteY8" fmla="*/ 4805046 h 6266293"/>
              <a:gd name="connsiteX9" fmla="*/ 17929 w 6947647"/>
              <a:gd name="connsiteY9" fmla="*/ 4867799 h 6266293"/>
              <a:gd name="connsiteX10" fmla="*/ 35859 w 6947647"/>
              <a:gd name="connsiteY10" fmla="*/ 4921587 h 6266293"/>
              <a:gd name="connsiteX11" fmla="*/ 44823 w 6947647"/>
              <a:gd name="connsiteY11" fmla="*/ 4948481 h 6266293"/>
              <a:gd name="connsiteX12" fmla="*/ 62753 w 6947647"/>
              <a:gd name="connsiteY12" fmla="*/ 4975375 h 6266293"/>
              <a:gd name="connsiteX13" fmla="*/ 89647 w 6947647"/>
              <a:gd name="connsiteY13" fmla="*/ 5020199 h 6266293"/>
              <a:gd name="connsiteX14" fmla="*/ 116541 w 6947647"/>
              <a:gd name="connsiteY14" fmla="*/ 5073987 h 6266293"/>
              <a:gd name="connsiteX15" fmla="*/ 143435 w 6947647"/>
              <a:gd name="connsiteY15" fmla="*/ 5091916 h 6266293"/>
              <a:gd name="connsiteX16" fmla="*/ 188259 w 6947647"/>
              <a:gd name="connsiteY16" fmla="*/ 5127775 h 6266293"/>
              <a:gd name="connsiteX17" fmla="*/ 233082 w 6947647"/>
              <a:gd name="connsiteY17" fmla="*/ 5136740 h 6266293"/>
              <a:gd name="connsiteX18" fmla="*/ 251012 w 6947647"/>
              <a:gd name="connsiteY18" fmla="*/ 5154669 h 6266293"/>
              <a:gd name="connsiteX19" fmla="*/ 295835 w 6947647"/>
              <a:gd name="connsiteY19" fmla="*/ 5163634 h 6266293"/>
              <a:gd name="connsiteX20" fmla="*/ 331694 w 6947647"/>
              <a:gd name="connsiteY20" fmla="*/ 5172599 h 6266293"/>
              <a:gd name="connsiteX21" fmla="*/ 376518 w 6947647"/>
              <a:gd name="connsiteY21" fmla="*/ 5199493 h 6266293"/>
              <a:gd name="connsiteX22" fmla="*/ 412376 w 6947647"/>
              <a:gd name="connsiteY22" fmla="*/ 5208457 h 6266293"/>
              <a:gd name="connsiteX23" fmla="*/ 502023 w 6947647"/>
              <a:gd name="connsiteY23" fmla="*/ 5226387 h 6266293"/>
              <a:gd name="connsiteX24" fmla="*/ 663388 w 6947647"/>
              <a:gd name="connsiteY24" fmla="*/ 5199493 h 6266293"/>
              <a:gd name="connsiteX25" fmla="*/ 699247 w 6947647"/>
              <a:gd name="connsiteY25" fmla="*/ 5154669 h 6266293"/>
              <a:gd name="connsiteX26" fmla="*/ 717176 w 6947647"/>
              <a:gd name="connsiteY26" fmla="*/ 5100881 h 6266293"/>
              <a:gd name="connsiteX27" fmla="*/ 726141 w 6947647"/>
              <a:gd name="connsiteY27" fmla="*/ 5073987 h 6266293"/>
              <a:gd name="connsiteX28" fmla="*/ 699247 w 6947647"/>
              <a:gd name="connsiteY28" fmla="*/ 4939516 h 6266293"/>
              <a:gd name="connsiteX29" fmla="*/ 672353 w 6947647"/>
              <a:gd name="connsiteY29" fmla="*/ 4930552 h 6266293"/>
              <a:gd name="connsiteX30" fmla="*/ 636494 w 6947647"/>
              <a:gd name="connsiteY30" fmla="*/ 4912622 h 6266293"/>
              <a:gd name="connsiteX31" fmla="*/ 582706 w 6947647"/>
              <a:gd name="connsiteY31" fmla="*/ 4894693 h 6266293"/>
              <a:gd name="connsiteX32" fmla="*/ 385482 w 6947647"/>
              <a:gd name="connsiteY32" fmla="*/ 4903657 h 6266293"/>
              <a:gd name="connsiteX33" fmla="*/ 349623 w 6947647"/>
              <a:gd name="connsiteY33" fmla="*/ 4939516 h 6266293"/>
              <a:gd name="connsiteX34" fmla="*/ 331694 w 6947647"/>
              <a:gd name="connsiteY34" fmla="*/ 5020199 h 6266293"/>
              <a:gd name="connsiteX35" fmla="*/ 322729 w 6947647"/>
              <a:gd name="connsiteY35" fmla="*/ 5091916 h 6266293"/>
              <a:gd name="connsiteX36" fmla="*/ 313765 w 6947647"/>
              <a:gd name="connsiteY36" fmla="*/ 5127775 h 6266293"/>
              <a:gd name="connsiteX37" fmla="*/ 322729 w 6947647"/>
              <a:gd name="connsiteY37" fmla="*/ 5369822 h 6266293"/>
              <a:gd name="connsiteX38" fmla="*/ 340659 w 6947647"/>
              <a:gd name="connsiteY38" fmla="*/ 5432575 h 6266293"/>
              <a:gd name="connsiteX39" fmla="*/ 394447 w 6947647"/>
              <a:gd name="connsiteY39" fmla="*/ 5477399 h 6266293"/>
              <a:gd name="connsiteX40" fmla="*/ 403412 w 6947647"/>
              <a:gd name="connsiteY40" fmla="*/ 5504293 h 6266293"/>
              <a:gd name="connsiteX41" fmla="*/ 430306 w 6947647"/>
              <a:gd name="connsiteY41" fmla="*/ 5531187 h 6266293"/>
              <a:gd name="connsiteX42" fmla="*/ 519953 w 6947647"/>
              <a:gd name="connsiteY42" fmla="*/ 5584975 h 6266293"/>
              <a:gd name="connsiteX43" fmla="*/ 537882 w 6947647"/>
              <a:gd name="connsiteY43" fmla="*/ 5602905 h 6266293"/>
              <a:gd name="connsiteX44" fmla="*/ 600635 w 6947647"/>
              <a:gd name="connsiteY44" fmla="*/ 5629799 h 6266293"/>
              <a:gd name="connsiteX45" fmla="*/ 636494 w 6947647"/>
              <a:gd name="connsiteY45" fmla="*/ 5638763 h 6266293"/>
              <a:gd name="connsiteX46" fmla="*/ 762000 w 6947647"/>
              <a:gd name="connsiteY46" fmla="*/ 5629799 h 6266293"/>
              <a:gd name="connsiteX47" fmla="*/ 779929 w 6947647"/>
              <a:gd name="connsiteY47" fmla="*/ 5611869 h 6266293"/>
              <a:gd name="connsiteX48" fmla="*/ 806823 w 6947647"/>
              <a:gd name="connsiteY48" fmla="*/ 5593940 h 6266293"/>
              <a:gd name="connsiteX49" fmla="*/ 860612 w 6947647"/>
              <a:gd name="connsiteY49" fmla="*/ 5522222 h 6266293"/>
              <a:gd name="connsiteX50" fmla="*/ 887506 w 6947647"/>
              <a:gd name="connsiteY50" fmla="*/ 5495328 h 6266293"/>
              <a:gd name="connsiteX51" fmla="*/ 905435 w 6947647"/>
              <a:gd name="connsiteY51" fmla="*/ 5405681 h 6266293"/>
              <a:gd name="connsiteX52" fmla="*/ 914400 w 6947647"/>
              <a:gd name="connsiteY52" fmla="*/ 5378787 h 6266293"/>
              <a:gd name="connsiteX53" fmla="*/ 941294 w 6947647"/>
              <a:gd name="connsiteY53" fmla="*/ 5324999 h 6266293"/>
              <a:gd name="connsiteX54" fmla="*/ 914400 w 6947647"/>
              <a:gd name="connsiteY54" fmla="*/ 5208457 h 6266293"/>
              <a:gd name="connsiteX55" fmla="*/ 905435 w 6947647"/>
              <a:gd name="connsiteY55" fmla="*/ 5145705 h 6266293"/>
              <a:gd name="connsiteX56" fmla="*/ 887506 w 6947647"/>
              <a:gd name="connsiteY56" fmla="*/ 5029163 h 6266293"/>
              <a:gd name="connsiteX57" fmla="*/ 914400 w 6947647"/>
              <a:gd name="connsiteY57" fmla="*/ 4885728 h 6266293"/>
              <a:gd name="connsiteX58" fmla="*/ 932329 w 6947647"/>
              <a:gd name="connsiteY58" fmla="*/ 4858834 h 6266293"/>
              <a:gd name="connsiteX59" fmla="*/ 995082 w 6947647"/>
              <a:gd name="connsiteY59" fmla="*/ 4760222 h 6266293"/>
              <a:gd name="connsiteX60" fmla="*/ 1066800 w 6947647"/>
              <a:gd name="connsiteY60" fmla="*/ 4733328 h 6266293"/>
              <a:gd name="connsiteX61" fmla="*/ 1084729 w 6947647"/>
              <a:gd name="connsiteY61" fmla="*/ 4706434 h 6266293"/>
              <a:gd name="connsiteX62" fmla="*/ 1120588 w 6947647"/>
              <a:gd name="connsiteY62" fmla="*/ 4697469 h 6266293"/>
              <a:gd name="connsiteX63" fmla="*/ 1353670 w 6947647"/>
              <a:gd name="connsiteY63" fmla="*/ 4706434 h 6266293"/>
              <a:gd name="connsiteX64" fmla="*/ 1380565 w 6947647"/>
              <a:gd name="connsiteY64" fmla="*/ 4715399 h 6266293"/>
              <a:gd name="connsiteX65" fmla="*/ 1434353 w 6947647"/>
              <a:gd name="connsiteY65" fmla="*/ 4751257 h 6266293"/>
              <a:gd name="connsiteX66" fmla="*/ 1443318 w 6947647"/>
              <a:gd name="connsiteY66" fmla="*/ 4778152 h 6266293"/>
              <a:gd name="connsiteX67" fmla="*/ 1488141 w 6947647"/>
              <a:gd name="connsiteY67" fmla="*/ 4849869 h 6266293"/>
              <a:gd name="connsiteX68" fmla="*/ 1515035 w 6947647"/>
              <a:gd name="connsiteY68" fmla="*/ 4930552 h 6266293"/>
              <a:gd name="connsiteX69" fmla="*/ 1506070 w 6947647"/>
              <a:gd name="connsiteY69" fmla="*/ 5047093 h 6266293"/>
              <a:gd name="connsiteX70" fmla="*/ 1443318 w 6947647"/>
              <a:gd name="connsiteY70" fmla="*/ 5091916 h 6266293"/>
              <a:gd name="connsiteX71" fmla="*/ 1407459 w 6947647"/>
              <a:gd name="connsiteY71" fmla="*/ 5118810 h 6266293"/>
              <a:gd name="connsiteX72" fmla="*/ 1362635 w 6947647"/>
              <a:gd name="connsiteY72" fmla="*/ 5154669 h 6266293"/>
              <a:gd name="connsiteX73" fmla="*/ 1264023 w 6947647"/>
              <a:gd name="connsiteY73" fmla="*/ 5208457 h 6266293"/>
              <a:gd name="connsiteX74" fmla="*/ 1183341 w 6947647"/>
              <a:gd name="connsiteY74" fmla="*/ 5289140 h 6266293"/>
              <a:gd name="connsiteX75" fmla="*/ 1165412 w 6947647"/>
              <a:gd name="connsiteY75" fmla="*/ 5316034 h 6266293"/>
              <a:gd name="connsiteX76" fmla="*/ 1174376 w 6947647"/>
              <a:gd name="connsiteY76" fmla="*/ 5486363 h 6266293"/>
              <a:gd name="connsiteX77" fmla="*/ 1255059 w 6947647"/>
              <a:gd name="connsiteY77" fmla="*/ 5549116 h 6266293"/>
              <a:gd name="connsiteX78" fmla="*/ 1317812 w 6947647"/>
              <a:gd name="connsiteY78" fmla="*/ 5611869 h 6266293"/>
              <a:gd name="connsiteX79" fmla="*/ 1362635 w 6947647"/>
              <a:gd name="connsiteY79" fmla="*/ 5638763 h 6266293"/>
              <a:gd name="connsiteX80" fmla="*/ 1389529 w 6947647"/>
              <a:gd name="connsiteY80" fmla="*/ 5656693 h 6266293"/>
              <a:gd name="connsiteX81" fmla="*/ 1443318 w 6947647"/>
              <a:gd name="connsiteY81" fmla="*/ 5683587 h 6266293"/>
              <a:gd name="connsiteX82" fmla="*/ 1550894 w 6947647"/>
              <a:gd name="connsiteY82" fmla="*/ 5755305 h 6266293"/>
              <a:gd name="connsiteX83" fmla="*/ 1577788 w 6947647"/>
              <a:gd name="connsiteY83" fmla="*/ 5782199 h 6266293"/>
              <a:gd name="connsiteX84" fmla="*/ 1622612 w 6947647"/>
              <a:gd name="connsiteY84" fmla="*/ 5791163 h 6266293"/>
              <a:gd name="connsiteX85" fmla="*/ 1649506 w 6947647"/>
              <a:gd name="connsiteY85" fmla="*/ 5800128 h 6266293"/>
              <a:gd name="connsiteX86" fmla="*/ 1676400 w 6947647"/>
              <a:gd name="connsiteY86" fmla="*/ 6167681 h 6266293"/>
              <a:gd name="connsiteX87" fmla="*/ 1712259 w 6947647"/>
              <a:gd name="connsiteY87" fmla="*/ 6194575 h 6266293"/>
              <a:gd name="connsiteX88" fmla="*/ 1801906 w 6947647"/>
              <a:gd name="connsiteY88" fmla="*/ 6248363 h 6266293"/>
              <a:gd name="connsiteX89" fmla="*/ 1846729 w 6947647"/>
              <a:gd name="connsiteY89" fmla="*/ 6257328 h 6266293"/>
              <a:gd name="connsiteX90" fmla="*/ 1882588 w 6947647"/>
              <a:gd name="connsiteY90" fmla="*/ 6266293 h 6266293"/>
              <a:gd name="connsiteX91" fmla="*/ 2043953 w 6947647"/>
              <a:gd name="connsiteY91" fmla="*/ 6248363 h 6266293"/>
              <a:gd name="connsiteX92" fmla="*/ 2133600 w 6947647"/>
              <a:gd name="connsiteY92" fmla="*/ 6176646 h 6266293"/>
              <a:gd name="connsiteX93" fmla="*/ 2223247 w 6947647"/>
              <a:gd name="connsiteY93" fmla="*/ 6131822 h 6266293"/>
              <a:gd name="connsiteX94" fmla="*/ 2294965 w 6947647"/>
              <a:gd name="connsiteY94" fmla="*/ 6078034 h 6266293"/>
              <a:gd name="connsiteX95" fmla="*/ 2277035 w 6947647"/>
              <a:gd name="connsiteY95" fmla="*/ 5889775 h 6266293"/>
              <a:gd name="connsiteX96" fmla="*/ 2223247 w 6947647"/>
              <a:gd name="connsiteY96" fmla="*/ 5853916 h 6266293"/>
              <a:gd name="connsiteX97" fmla="*/ 2169459 w 6947647"/>
              <a:gd name="connsiteY97" fmla="*/ 5809093 h 6266293"/>
              <a:gd name="connsiteX98" fmla="*/ 2115670 w 6947647"/>
              <a:gd name="connsiteY98" fmla="*/ 5791163 h 6266293"/>
              <a:gd name="connsiteX99" fmla="*/ 2079812 w 6947647"/>
              <a:gd name="connsiteY99" fmla="*/ 5764269 h 6266293"/>
              <a:gd name="connsiteX100" fmla="*/ 2052918 w 6947647"/>
              <a:gd name="connsiteY100" fmla="*/ 5755305 h 6266293"/>
              <a:gd name="connsiteX101" fmla="*/ 2008094 w 6947647"/>
              <a:gd name="connsiteY101" fmla="*/ 5737375 h 6266293"/>
              <a:gd name="connsiteX102" fmla="*/ 1981200 w 6947647"/>
              <a:gd name="connsiteY102" fmla="*/ 5728410 h 6266293"/>
              <a:gd name="connsiteX103" fmla="*/ 1954306 w 6947647"/>
              <a:gd name="connsiteY103" fmla="*/ 5710481 h 6266293"/>
              <a:gd name="connsiteX104" fmla="*/ 1936376 w 6947647"/>
              <a:gd name="connsiteY104" fmla="*/ 5683587 h 6266293"/>
              <a:gd name="connsiteX105" fmla="*/ 1873623 w 6947647"/>
              <a:gd name="connsiteY105" fmla="*/ 5647728 h 6266293"/>
              <a:gd name="connsiteX106" fmla="*/ 1819835 w 6947647"/>
              <a:gd name="connsiteY106" fmla="*/ 5576010 h 6266293"/>
              <a:gd name="connsiteX107" fmla="*/ 1792941 w 6947647"/>
              <a:gd name="connsiteY107" fmla="*/ 5477399 h 6266293"/>
              <a:gd name="connsiteX108" fmla="*/ 1792941 w 6947647"/>
              <a:gd name="connsiteY108" fmla="*/ 5253281 h 6266293"/>
              <a:gd name="connsiteX109" fmla="*/ 1810870 w 6947647"/>
              <a:gd name="connsiteY109" fmla="*/ 5208457 h 6266293"/>
              <a:gd name="connsiteX110" fmla="*/ 1837765 w 6947647"/>
              <a:gd name="connsiteY110" fmla="*/ 5118810 h 6266293"/>
              <a:gd name="connsiteX111" fmla="*/ 1900518 w 6947647"/>
              <a:gd name="connsiteY111" fmla="*/ 5073987 h 6266293"/>
              <a:gd name="connsiteX112" fmla="*/ 1927412 w 6947647"/>
              <a:gd name="connsiteY112" fmla="*/ 5065022 h 6266293"/>
              <a:gd name="connsiteX113" fmla="*/ 1954306 w 6947647"/>
              <a:gd name="connsiteY113" fmla="*/ 5047093 h 6266293"/>
              <a:gd name="connsiteX114" fmla="*/ 2124635 w 6947647"/>
              <a:gd name="connsiteY114" fmla="*/ 5056057 h 6266293"/>
              <a:gd name="connsiteX115" fmla="*/ 2151529 w 6947647"/>
              <a:gd name="connsiteY115" fmla="*/ 5073987 h 6266293"/>
              <a:gd name="connsiteX116" fmla="*/ 2178423 w 6947647"/>
              <a:gd name="connsiteY116" fmla="*/ 5082952 h 6266293"/>
              <a:gd name="connsiteX117" fmla="*/ 2196353 w 6947647"/>
              <a:gd name="connsiteY117" fmla="*/ 5100881 h 6266293"/>
              <a:gd name="connsiteX118" fmla="*/ 2223247 w 6947647"/>
              <a:gd name="connsiteY118" fmla="*/ 5118810 h 6266293"/>
              <a:gd name="connsiteX119" fmla="*/ 2259106 w 6947647"/>
              <a:gd name="connsiteY119" fmla="*/ 5163634 h 6266293"/>
              <a:gd name="connsiteX120" fmla="*/ 2286000 w 6947647"/>
              <a:gd name="connsiteY120" fmla="*/ 5190528 h 6266293"/>
              <a:gd name="connsiteX121" fmla="*/ 2321859 w 6947647"/>
              <a:gd name="connsiteY121" fmla="*/ 5253281 h 6266293"/>
              <a:gd name="connsiteX122" fmla="*/ 2339788 w 6947647"/>
              <a:gd name="connsiteY122" fmla="*/ 5333963 h 6266293"/>
              <a:gd name="connsiteX123" fmla="*/ 2348753 w 6947647"/>
              <a:gd name="connsiteY123" fmla="*/ 5369822 h 6266293"/>
              <a:gd name="connsiteX124" fmla="*/ 2375647 w 6947647"/>
              <a:gd name="connsiteY124" fmla="*/ 5405681 h 6266293"/>
              <a:gd name="connsiteX125" fmla="*/ 2393576 w 6947647"/>
              <a:gd name="connsiteY125" fmla="*/ 5459469 h 6266293"/>
              <a:gd name="connsiteX126" fmla="*/ 2402541 w 6947647"/>
              <a:gd name="connsiteY126" fmla="*/ 5504293 h 6266293"/>
              <a:gd name="connsiteX127" fmla="*/ 2411506 w 6947647"/>
              <a:gd name="connsiteY127" fmla="*/ 5540152 h 6266293"/>
              <a:gd name="connsiteX128" fmla="*/ 2420470 w 6947647"/>
              <a:gd name="connsiteY128" fmla="*/ 5567046 h 6266293"/>
              <a:gd name="connsiteX129" fmla="*/ 2438400 w 6947647"/>
              <a:gd name="connsiteY129" fmla="*/ 5593940 h 6266293"/>
              <a:gd name="connsiteX130" fmla="*/ 2483223 w 6947647"/>
              <a:gd name="connsiteY130" fmla="*/ 5656693 h 6266293"/>
              <a:gd name="connsiteX131" fmla="*/ 2510118 w 6947647"/>
              <a:gd name="connsiteY131" fmla="*/ 5674622 h 6266293"/>
              <a:gd name="connsiteX132" fmla="*/ 2545976 w 6947647"/>
              <a:gd name="connsiteY132" fmla="*/ 5701516 h 6266293"/>
              <a:gd name="connsiteX133" fmla="*/ 2617694 w 6947647"/>
              <a:gd name="connsiteY133" fmla="*/ 5728410 h 6266293"/>
              <a:gd name="connsiteX134" fmla="*/ 2644588 w 6947647"/>
              <a:gd name="connsiteY134" fmla="*/ 5746340 h 6266293"/>
              <a:gd name="connsiteX135" fmla="*/ 2707341 w 6947647"/>
              <a:gd name="connsiteY135" fmla="*/ 5773234 h 6266293"/>
              <a:gd name="connsiteX136" fmla="*/ 2832847 w 6947647"/>
              <a:gd name="connsiteY136" fmla="*/ 5809093 h 6266293"/>
              <a:gd name="connsiteX137" fmla="*/ 2994212 w 6947647"/>
              <a:gd name="connsiteY137" fmla="*/ 5746340 h 6266293"/>
              <a:gd name="connsiteX138" fmla="*/ 3012141 w 6947647"/>
              <a:gd name="connsiteY138" fmla="*/ 5710481 h 6266293"/>
              <a:gd name="connsiteX139" fmla="*/ 3003176 w 6947647"/>
              <a:gd name="connsiteY139" fmla="*/ 5495328 h 6266293"/>
              <a:gd name="connsiteX140" fmla="*/ 2976282 w 6947647"/>
              <a:gd name="connsiteY140" fmla="*/ 5450505 h 6266293"/>
              <a:gd name="connsiteX141" fmla="*/ 2904565 w 6947647"/>
              <a:gd name="connsiteY141" fmla="*/ 5360857 h 6266293"/>
              <a:gd name="connsiteX142" fmla="*/ 2850776 w 6947647"/>
              <a:gd name="connsiteY142" fmla="*/ 5316034 h 6266293"/>
              <a:gd name="connsiteX143" fmla="*/ 2832847 w 6947647"/>
              <a:gd name="connsiteY143" fmla="*/ 5289140 h 6266293"/>
              <a:gd name="connsiteX144" fmla="*/ 2761129 w 6947647"/>
              <a:gd name="connsiteY144" fmla="*/ 5235352 h 6266293"/>
              <a:gd name="connsiteX145" fmla="*/ 2743200 w 6947647"/>
              <a:gd name="connsiteY145" fmla="*/ 5172599 h 6266293"/>
              <a:gd name="connsiteX146" fmla="*/ 2671482 w 6947647"/>
              <a:gd name="connsiteY146" fmla="*/ 5118810 h 6266293"/>
              <a:gd name="connsiteX147" fmla="*/ 2653553 w 6947647"/>
              <a:gd name="connsiteY147" fmla="*/ 5091916 h 6266293"/>
              <a:gd name="connsiteX148" fmla="*/ 2644588 w 6947647"/>
              <a:gd name="connsiteY148" fmla="*/ 5056057 h 6266293"/>
              <a:gd name="connsiteX149" fmla="*/ 2626659 w 6947647"/>
              <a:gd name="connsiteY149" fmla="*/ 5011234 h 6266293"/>
              <a:gd name="connsiteX150" fmla="*/ 2617694 w 6947647"/>
              <a:gd name="connsiteY150" fmla="*/ 4912622 h 6266293"/>
              <a:gd name="connsiteX151" fmla="*/ 2554941 w 6947647"/>
              <a:gd name="connsiteY151" fmla="*/ 4840905 h 6266293"/>
              <a:gd name="connsiteX152" fmla="*/ 2501153 w 6947647"/>
              <a:gd name="connsiteY152" fmla="*/ 4796081 h 6266293"/>
              <a:gd name="connsiteX153" fmla="*/ 2474259 w 6947647"/>
              <a:gd name="connsiteY153" fmla="*/ 4769187 h 6266293"/>
              <a:gd name="connsiteX154" fmla="*/ 2420470 w 6947647"/>
              <a:gd name="connsiteY154" fmla="*/ 4742293 h 6266293"/>
              <a:gd name="connsiteX155" fmla="*/ 2339788 w 6947647"/>
              <a:gd name="connsiteY155" fmla="*/ 4688505 h 6266293"/>
              <a:gd name="connsiteX156" fmla="*/ 2250141 w 6947647"/>
              <a:gd name="connsiteY156" fmla="*/ 4643681 h 6266293"/>
              <a:gd name="connsiteX157" fmla="*/ 2133600 w 6947647"/>
              <a:gd name="connsiteY157" fmla="*/ 4580928 h 6266293"/>
              <a:gd name="connsiteX158" fmla="*/ 1990165 w 6947647"/>
              <a:gd name="connsiteY158" fmla="*/ 4562999 h 6266293"/>
              <a:gd name="connsiteX159" fmla="*/ 1981200 w 6947647"/>
              <a:gd name="connsiteY159" fmla="*/ 4536105 h 6266293"/>
              <a:gd name="connsiteX160" fmla="*/ 2017059 w 6947647"/>
              <a:gd name="connsiteY160" fmla="*/ 4491281 h 6266293"/>
              <a:gd name="connsiteX161" fmla="*/ 2294965 w 6947647"/>
              <a:gd name="connsiteY161" fmla="*/ 4500246 h 6266293"/>
              <a:gd name="connsiteX162" fmla="*/ 2402541 w 6947647"/>
              <a:gd name="connsiteY162" fmla="*/ 4518175 h 6266293"/>
              <a:gd name="connsiteX163" fmla="*/ 2519082 w 6947647"/>
              <a:gd name="connsiteY163" fmla="*/ 4536105 h 6266293"/>
              <a:gd name="connsiteX164" fmla="*/ 2572870 w 6947647"/>
              <a:gd name="connsiteY164" fmla="*/ 4554034 h 6266293"/>
              <a:gd name="connsiteX165" fmla="*/ 2635623 w 6947647"/>
              <a:gd name="connsiteY165" fmla="*/ 4562999 h 6266293"/>
              <a:gd name="connsiteX166" fmla="*/ 2671482 w 6947647"/>
              <a:gd name="connsiteY166" fmla="*/ 4571963 h 6266293"/>
              <a:gd name="connsiteX167" fmla="*/ 2743200 w 6947647"/>
              <a:gd name="connsiteY167" fmla="*/ 4580928 h 6266293"/>
              <a:gd name="connsiteX168" fmla="*/ 2805953 w 6947647"/>
              <a:gd name="connsiteY168" fmla="*/ 4589893 h 6266293"/>
              <a:gd name="connsiteX169" fmla="*/ 2886635 w 6947647"/>
              <a:gd name="connsiteY169" fmla="*/ 4616787 h 6266293"/>
              <a:gd name="connsiteX170" fmla="*/ 2976282 w 6947647"/>
              <a:gd name="connsiteY170" fmla="*/ 4679540 h 6266293"/>
              <a:gd name="connsiteX171" fmla="*/ 3003176 w 6947647"/>
              <a:gd name="connsiteY171" fmla="*/ 4706434 h 6266293"/>
              <a:gd name="connsiteX172" fmla="*/ 3030070 w 6947647"/>
              <a:gd name="connsiteY172" fmla="*/ 4742293 h 6266293"/>
              <a:gd name="connsiteX173" fmla="*/ 3065929 w 6947647"/>
              <a:gd name="connsiteY173" fmla="*/ 4796081 h 6266293"/>
              <a:gd name="connsiteX174" fmla="*/ 3092823 w 6947647"/>
              <a:gd name="connsiteY174" fmla="*/ 4822975 h 6266293"/>
              <a:gd name="connsiteX175" fmla="*/ 3110753 w 6947647"/>
              <a:gd name="connsiteY175" fmla="*/ 4903657 h 6266293"/>
              <a:gd name="connsiteX176" fmla="*/ 3137647 w 6947647"/>
              <a:gd name="connsiteY176" fmla="*/ 5011234 h 6266293"/>
              <a:gd name="connsiteX177" fmla="*/ 3182470 w 6947647"/>
              <a:gd name="connsiteY177" fmla="*/ 5109846 h 6266293"/>
              <a:gd name="connsiteX178" fmla="*/ 3209365 w 6947647"/>
              <a:gd name="connsiteY178" fmla="*/ 5262246 h 6266293"/>
              <a:gd name="connsiteX179" fmla="*/ 3218329 w 6947647"/>
              <a:gd name="connsiteY179" fmla="*/ 5289140 h 6266293"/>
              <a:gd name="connsiteX180" fmla="*/ 3254188 w 6947647"/>
              <a:gd name="connsiteY180" fmla="*/ 5316034 h 6266293"/>
              <a:gd name="connsiteX181" fmla="*/ 3272118 w 6947647"/>
              <a:gd name="connsiteY181" fmla="*/ 5369822 h 6266293"/>
              <a:gd name="connsiteX182" fmla="*/ 3307976 w 6947647"/>
              <a:gd name="connsiteY182" fmla="*/ 5459469 h 6266293"/>
              <a:gd name="connsiteX183" fmla="*/ 3325906 w 6947647"/>
              <a:gd name="connsiteY183" fmla="*/ 5549116 h 6266293"/>
              <a:gd name="connsiteX184" fmla="*/ 3352800 w 6947647"/>
              <a:gd name="connsiteY184" fmla="*/ 5593940 h 6266293"/>
              <a:gd name="connsiteX185" fmla="*/ 3370729 w 6947647"/>
              <a:gd name="connsiteY185" fmla="*/ 5629799 h 6266293"/>
              <a:gd name="connsiteX186" fmla="*/ 3460376 w 6947647"/>
              <a:gd name="connsiteY186" fmla="*/ 5746340 h 6266293"/>
              <a:gd name="connsiteX187" fmla="*/ 3487270 w 6947647"/>
              <a:gd name="connsiteY187" fmla="*/ 5755305 h 6266293"/>
              <a:gd name="connsiteX188" fmla="*/ 3514165 w 6947647"/>
              <a:gd name="connsiteY188" fmla="*/ 5791163 h 6266293"/>
              <a:gd name="connsiteX189" fmla="*/ 3541059 w 6947647"/>
              <a:gd name="connsiteY189" fmla="*/ 5800128 h 6266293"/>
              <a:gd name="connsiteX190" fmla="*/ 3603812 w 6947647"/>
              <a:gd name="connsiteY190" fmla="*/ 5835987 h 6266293"/>
              <a:gd name="connsiteX191" fmla="*/ 3639670 w 6947647"/>
              <a:gd name="connsiteY191" fmla="*/ 5853916 h 6266293"/>
              <a:gd name="connsiteX192" fmla="*/ 3693459 w 6947647"/>
              <a:gd name="connsiteY192" fmla="*/ 5889775 h 6266293"/>
              <a:gd name="connsiteX193" fmla="*/ 3774141 w 6947647"/>
              <a:gd name="connsiteY193" fmla="*/ 5925634 h 6266293"/>
              <a:gd name="connsiteX194" fmla="*/ 3980329 w 6947647"/>
              <a:gd name="connsiteY194" fmla="*/ 5907705 h 6266293"/>
              <a:gd name="connsiteX195" fmla="*/ 4007223 w 6947647"/>
              <a:gd name="connsiteY195" fmla="*/ 5880810 h 6266293"/>
              <a:gd name="connsiteX196" fmla="*/ 4043082 w 6947647"/>
              <a:gd name="connsiteY196" fmla="*/ 5871846 h 6266293"/>
              <a:gd name="connsiteX197" fmla="*/ 4078941 w 6947647"/>
              <a:gd name="connsiteY197" fmla="*/ 5853916 h 6266293"/>
              <a:gd name="connsiteX198" fmla="*/ 4096870 w 6947647"/>
              <a:gd name="connsiteY198" fmla="*/ 5827022 h 6266293"/>
              <a:gd name="connsiteX199" fmla="*/ 4105835 w 6947647"/>
              <a:gd name="connsiteY199" fmla="*/ 5800128 h 6266293"/>
              <a:gd name="connsiteX200" fmla="*/ 4123765 w 6947647"/>
              <a:gd name="connsiteY200" fmla="*/ 5737375 h 6266293"/>
              <a:gd name="connsiteX201" fmla="*/ 4195482 w 6947647"/>
              <a:gd name="connsiteY201" fmla="*/ 5629799 h 6266293"/>
              <a:gd name="connsiteX202" fmla="*/ 4222376 w 6947647"/>
              <a:gd name="connsiteY202" fmla="*/ 5602905 h 6266293"/>
              <a:gd name="connsiteX203" fmla="*/ 4204447 w 6947647"/>
              <a:gd name="connsiteY203" fmla="*/ 5414646 h 6266293"/>
              <a:gd name="connsiteX204" fmla="*/ 4186518 w 6947647"/>
              <a:gd name="connsiteY204" fmla="*/ 5369822 h 6266293"/>
              <a:gd name="connsiteX205" fmla="*/ 4132729 w 6947647"/>
              <a:gd name="connsiteY205" fmla="*/ 5253281 h 6266293"/>
              <a:gd name="connsiteX206" fmla="*/ 4069976 w 6947647"/>
              <a:gd name="connsiteY206" fmla="*/ 5199493 h 6266293"/>
              <a:gd name="connsiteX207" fmla="*/ 4034118 w 6947647"/>
              <a:gd name="connsiteY207" fmla="*/ 5163634 h 6266293"/>
              <a:gd name="connsiteX208" fmla="*/ 4007223 w 6947647"/>
              <a:gd name="connsiteY208" fmla="*/ 5145705 h 6266293"/>
              <a:gd name="connsiteX209" fmla="*/ 3989294 w 6947647"/>
              <a:gd name="connsiteY209" fmla="*/ 5127775 h 6266293"/>
              <a:gd name="connsiteX210" fmla="*/ 3944470 w 6947647"/>
              <a:gd name="connsiteY210" fmla="*/ 5109846 h 6266293"/>
              <a:gd name="connsiteX211" fmla="*/ 3935506 w 6947647"/>
              <a:gd name="connsiteY211" fmla="*/ 5082952 h 6266293"/>
              <a:gd name="connsiteX212" fmla="*/ 3899647 w 6947647"/>
              <a:gd name="connsiteY212" fmla="*/ 5065022 h 6266293"/>
              <a:gd name="connsiteX213" fmla="*/ 3836894 w 6947647"/>
              <a:gd name="connsiteY213" fmla="*/ 5011234 h 6266293"/>
              <a:gd name="connsiteX214" fmla="*/ 3792070 w 6947647"/>
              <a:gd name="connsiteY214" fmla="*/ 4930552 h 6266293"/>
              <a:gd name="connsiteX215" fmla="*/ 3756212 w 6947647"/>
              <a:gd name="connsiteY215" fmla="*/ 4805046 h 6266293"/>
              <a:gd name="connsiteX216" fmla="*/ 3765176 w 6947647"/>
              <a:gd name="connsiteY216" fmla="*/ 4742293 h 6266293"/>
              <a:gd name="connsiteX217" fmla="*/ 3783106 w 6947647"/>
              <a:gd name="connsiteY217" fmla="*/ 4724363 h 6266293"/>
              <a:gd name="connsiteX218" fmla="*/ 3818965 w 6947647"/>
              <a:gd name="connsiteY218" fmla="*/ 4652646 h 6266293"/>
              <a:gd name="connsiteX219" fmla="*/ 3890682 w 6947647"/>
              <a:gd name="connsiteY219" fmla="*/ 4598857 h 6266293"/>
              <a:gd name="connsiteX220" fmla="*/ 3971365 w 6947647"/>
              <a:gd name="connsiteY220" fmla="*/ 4554034 h 6266293"/>
              <a:gd name="connsiteX221" fmla="*/ 4016188 w 6947647"/>
              <a:gd name="connsiteY221" fmla="*/ 4545069 h 6266293"/>
              <a:gd name="connsiteX222" fmla="*/ 4105835 w 6947647"/>
              <a:gd name="connsiteY222" fmla="*/ 4500246 h 6266293"/>
              <a:gd name="connsiteX223" fmla="*/ 4168588 w 6947647"/>
              <a:gd name="connsiteY223" fmla="*/ 4482316 h 6266293"/>
              <a:gd name="connsiteX224" fmla="*/ 4240306 w 6947647"/>
              <a:gd name="connsiteY224" fmla="*/ 4455422 h 6266293"/>
              <a:gd name="connsiteX225" fmla="*/ 4267200 w 6947647"/>
              <a:gd name="connsiteY225" fmla="*/ 4437493 h 6266293"/>
              <a:gd name="connsiteX226" fmla="*/ 4329953 w 6947647"/>
              <a:gd name="connsiteY226" fmla="*/ 4401634 h 6266293"/>
              <a:gd name="connsiteX227" fmla="*/ 4374776 w 6947647"/>
              <a:gd name="connsiteY227" fmla="*/ 4329916 h 6266293"/>
              <a:gd name="connsiteX228" fmla="*/ 4383741 w 6947647"/>
              <a:gd name="connsiteY228" fmla="*/ 4285093 h 6266293"/>
              <a:gd name="connsiteX229" fmla="*/ 4401670 w 6947647"/>
              <a:gd name="connsiteY229" fmla="*/ 4231305 h 6266293"/>
              <a:gd name="connsiteX230" fmla="*/ 4365812 w 6947647"/>
              <a:gd name="connsiteY230" fmla="*/ 4078905 h 6266293"/>
              <a:gd name="connsiteX231" fmla="*/ 4329953 w 6947647"/>
              <a:gd name="connsiteY231" fmla="*/ 4060975 h 6266293"/>
              <a:gd name="connsiteX232" fmla="*/ 4168588 w 6947647"/>
              <a:gd name="connsiteY232" fmla="*/ 3953399 h 6266293"/>
              <a:gd name="connsiteX233" fmla="*/ 4114800 w 6947647"/>
              <a:gd name="connsiteY233" fmla="*/ 3935469 h 6266293"/>
              <a:gd name="connsiteX234" fmla="*/ 4096870 w 6947647"/>
              <a:gd name="connsiteY234" fmla="*/ 3899610 h 6266293"/>
              <a:gd name="connsiteX235" fmla="*/ 3962400 w 6947647"/>
              <a:gd name="connsiteY235" fmla="*/ 3818928 h 6266293"/>
              <a:gd name="connsiteX236" fmla="*/ 3872753 w 6947647"/>
              <a:gd name="connsiteY236" fmla="*/ 3783069 h 6266293"/>
              <a:gd name="connsiteX237" fmla="*/ 3783106 w 6947647"/>
              <a:gd name="connsiteY237" fmla="*/ 3738246 h 6266293"/>
              <a:gd name="connsiteX238" fmla="*/ 3576918 w 6947647"/>
              <a:gd name="connsiteY238" fmla="*/ 3639634 h 6266293"/>
              <a:gd name="connsiteX239" fmla="*/ 3550023 w 6947647"/>
              <a:gd name="connsiteY239" fmla="*/ 3621705 h 6266293"/>
              <a:gd name="connsiteX240" fmla="*/ 3469341 w 6947647"/>
              <a:gd name="connsiteY240" fmla="*/ 3585846 h 6266293"/>
              <a:gd name="connsiteX241" fmla="*/ 3424518 w 6947647"/>
              <a:gd name="connsiteY241" fmla="*/ 3558952 h 6266293"/>
              <a:gd name="connsiteX242" fmla="*/ 3406588 w 6947647"/>
              <a:gd name="connsiteY242" fmla="*/ 3541022 h 6266293"/>
              <a:gd name="connsiteX243" fmla="*/ 3370729 w 6947647"/>
              <a:gd name="connsiteY243" fmla="*/ 3523093 h 6266293"/>
              <a:gd name="connsiteX244" fmla="*/ 3325906 w 6947647"/>
              <a:gd name="connsiteY244" fmla="*/ 3478269 h 6266293"/>
              <a:gd name="connsiteX245" fmla="*/ 3290047 w 6947647"/>
              <a:gd name="connsiteY245" fmla="*/ 3424481 h 6266293"/>
              <a:gd name="connsiteX246" fmla="*/ 3263153 w 6947647"/>
              <a:gd name="connsiteY246" fmla="*/ 3343799 h 6266293"/>
              <a:gd name="connsiteX247" fmla="*/ 3245223 w 6947647"/>
              <a:gd name="connsiteY247" fmla="*/ 3290010 h 6266293"/>
              <a:gd name="connsiteX248" fmla="*/ 3218329 w 6947647"/>
              <a:gd name="connsiteY248" fmla="*/ 3200363 h 6266293"/>
              <a:gd name="connsiteX249" fmla="*/ 3209365 w 6947647"/>
              <a:gd name="connsiteY249" fmla="*/ 3173469 h 6266293"/>
              <a:gd name="connsiteX250" fmla="*/ 3200400 w 6947647"/>
              <a:gd name="connsiteY250" fmla="*/ 3137610 h 6266293"/>
              <a:gd name="connsiteX251" fmla="*/ 3182470 w 6947647"/>
              <a:gd name="connsiteY251" fmla="*/ 3101752 h 6266293"/>
              <a:gd name="connsiteX252" fmla="*/ 3182470 w 6947647"/>
              <a:gd name="connsiteY252" fmla="*/ 2877634 h 6266293"/>
              <a:gd name="connsiteX253" fmla="*/ 3191435 w 6947647"/>
              <a:gd name="connsiteY253" fmla="*/ 2850740 h 6266293"/>
              <a:gd name="connsiteX254" fmla="*/ 3263153 w 6947647"/>
              <a:gd name="connsiteY254" fmla="*/ 2814881 h 6266293"/>
              <a:gd name="connsiteX255" fmla="*/ 3325906 w 6947647"/>
              <a:gd name="connsiteY255" fmla="*/ 2743163 h 6266293"/>
              <a:gd name="connsiteX256" fmla="*/ 3397623 w 6947647"/>
              <a:gd name="connsiteY256" fmla="*/ 2725234 h 6266293"/>
              <a:gd name="connsiteX257" fmla="*/ 3478306 w 6947647"/>
              <a:gd name="connsiteY257" fmla="*/ 2698340 h 6266293"/>
              <a:gd name="connsiteX258" fmla="*/ 3558988 w 6947647"/>
              <a:gd name="connsiteY258" fmla="*/ 2680410 h 6266293"/>
              <a:gd name="connsiteX259" fmla="*/ 4338918 w 6947647"/>
              <a:gd name="connsiteY259" fmla="*/ 2653516 h 6266293"/>
              <a:gd name="connsiteX260" fmla="*/ 4374776 w 6947647"/>
              <a:gd name="connsiteY260" fmla="*/ 2635587 h 6266293"/>
              <a:gd name="connsiteX261" fmla="*/ 4419600 w 6947647"/>
              <a:gd name="connsiteY261" fmla="*/ 2590763 h 6266293"/>
              <a:gd name="connsiteX262" fmla="*/ 4446494 w 6947647"/>
              <a:gd name="connsiteY262" fmla="*/ 2519046 h 6266293"/>
              <a:gd name="connsiteX263" fmla="*/ 4473388 w 6947647"/>
              <a:gd name="connsiteY263" fmla="*/ 2483187 h 6266293"/>
              <a:gd name="connsiteX264" fmla="*/ 4482353 w 6947647"/>
              <a:gd name="connsiteY264" fmla="*/ 2420434 h 6266293"/>
              <a:gd name="connsiteX265" fmla="*/ 4500282 w 6947647"/>
              <a:gd name="connsiteY265" fmla="*/ 2384575 h 6266293"/>
              <a:gd name="connsiteX266" fmla="*/ 4509247 w 6947647"/>
              <a:gd name="connsiteY266" fmla="*/ 2357681 h 6266293"/>
              <a:gd name="connsiteX267" fmla="*/ 4491318 w 6947647"/>
              <a:gd name="connsiteY267" fmla="*/ 2205281 h 6266293"/>
              <a:gd name="connsiteX268" fmla="*/ 4455459 w 6947647"/>
              <a:gd name="connsiteY268" fmla="*/ 2151493 h 6266293"/>
              <a:gd name="connsiteX269" fmla="*/ 4428565 w 6947647"/>
              <a:gd name="connsiteY269" fmla="*/ 2142528 h 6266293"/>
              <a:gd name="connsiteX270" fmla="*/ 4374776 w 6947647"/>
              <a:gd name="connsiteY270" fmla="*/ 2088740 h 6266293"/>
              <a:gd name="connsiteX271" fmla="*/ 4356847 w 6947647"/>
              <a:gd name="connsiteY271" fmla="*/ 2070810 h 6266293"/>
              <a:gd name="connsiteX272" fmla="*/ 4329953 w 6947647"/>
              <a:gd name="connsiteY272" fmla="*/ 2061846 h 6266293"/>
              <a:gd name="connsiteX273" fmla="*/ 4312023 w 6947647"/>
              <a:gd name="connsiteY273" fmla="*/ 2043916 h 6266293"/>
              <a:gd name="connsiteX274" fmla="*/ 4267200 w 6947647"/>
              <a:gd name="connsiteY274" fmla="*/ 1963234 h 6266293"/>
              <a:gd name="connsiteX275" fmla="*/ 4231341 w 6947647"/>
              <a:gd name="connsiteY275" fmla="*/ 1945305 h 6266293"/>
              <a:gd name="connsiteX276" fmla="*/ 4195482 w 6947647"/>
              <a:gd name="connsiteY276" fmla="*/ 1918410 h 6266293"/>
              <a:gd name="connsiteX277" fmla="*/ 4078941 w 6947647"/>
              <a:gd name="connsiteY277" fmla="*/ 1846693 h 6266293"/>
              <a:gd name="connsiteX278" fmla="*/ 4043082 w 6947647"/>
              <a:gd name="connsiteY278" fmla="*/ 1837728 h 6266293"/>
              <a:gd name="connsiteX279" fmla="*/ 3899647 w 6947647"/>
              <a:gd name="connsiteY279" fmla="*/ 1774975 h 6266293"/>
              <a:gd name="connsiteX280" fmla="*/ 3872753 w 6947647"/>
              <a:gd name="connsiteY280" fmla="*/ 1748081 h 6266293"/>
              <a:gd name="connsiteX281" fmla="*/ 3792070 w 6947647"/>
              <a:gd name="connsiteY281" fmla="*/ 1721187 h 6266293"/>
              <a:gd name="connsiteX282" fmla="*/ 3738282 w 6947647"/>
              <a:gd name="connsiteY282" fmla="*/ 1694293 h 6266293"/>
              <a:gd name="connsiteX283" fmla="*/ 3630706 w 6947647"/>
              <a:gd name="connsiteY283" fmla="*/ 1658434 h 6266293"/>
              <a:gd name="connsiteX284" fmla="*/ 3612776 w 6947647"/>
              <a:gd name="connsiteY284" fmla="*/ 1640505 h 6266293"/>
              <a:gd name="connsiteX285" fmla="*/ 3505200 w 6947647"/>
              <a:gd name="connsiteY285" fmla="*/ 1586716 h 6266293"/>
              <a:gd name="connsiteX286" fmla="*/ 3469341 w 6947647"/>
              <a:gd name="connsiteY286" fmla="*/ 1550857 h 6266293"/>
              <a:gd name="connsiteX287" fmla="*/ 3451412 w 6947647"/>
              <a:gd name="connsiteY287" fmla="*/ 1523963 h 6266293"/>
              <a:gd name="connsiteX288" fmla="*/ 3424518 w 6947647"/>
              <a:gd name="connsiteY288" fmla="*/ 1506034 h 6266293"/>
              <a:gd name="connsiteX289" fmla="*/ 3406588 w 6947647"/>
              <a:gd name="connsiteY289" fmla="*/ 1452246 h 6266293"/>
              <a:gd name="connsiteX290" fmla="*/ 3397623 w 6947647"/>
              <a:gd name="connsiteY290" fmla="*/ 1425352 h 6266293"/>
              <a:gd name="connsiteX291" fmla="*/ 3406588 w 6947647"/>
              <a:gd name="connsiteY291" fmla="*/ 1335705 h 6266293"/>
              <a:gd name="connsiteX292" fmla="*/ 3442447 w 6947647"/>
              <a:gd name="connsiteY292" fmla="*/ 1326740 h 6266293"/>
              <a:gd name="connsiteX293" fmla="*/ 3523129 w 6947647"/>
              <a:gd name="connsiteY293" fmla="*/ 1281916 h 6266293"/>
              <a:gd name="connsiteX294" fmla="*/ 3567953 w 6947647"/>
              <a:gd name="connsiteY294" fmla="*/ 1272952 h 6266293"/>
              <a:gd name="connsiteX295" fmla="*/ 3648635 w 6947647"/>
              <a:gd name="connsiteY295" fmla="*/ 1237093 h 6266293"/>
              <a:gd name="connsiteX296" fmla="*/ 3684494 w 6947647"/>
              <a:gd name="connsiteY296" fmla="*/ 1219163 h 6266293"/>
              <a:gd name="connsiteX297" fmla="*/ 3729318 w 6947647"/>
              <a:gd name="connsiteY297" fmla="*/ 1201234 h 6266293"/>
              <a:gd name="connsiteX298" fmla="*/ 3756212 w 6947647"/>
              <a:gd name="connsiteY298" fmla="*/ 1192269 h 6266293"/>
              <a:gd name="connsiteX299" fmla="*/ 3783106 w 6947647"/>
              <a:gd name="connsiteY299" fmla="*/ 1174340 h 6266293"/>
              <a:gd name="connsiteX300" fmla="*/ 3792070 w 6947647"/>
              <a:gd name="connsiteY300" fmla="*/ 1030905 h 6266293"/>
              <a:gd name="connsiteX301" fmla="*/ 3774141 w 6947647"/>
              <a:gd name="connsiteY301" fmla="*/ 1012975 h 6266293"/>
              <a:gd name="connsiteX302" fmla="*/ 3729318 w 6947647"/>
              <a:gd name="connsiteY302" fmla="*/ 986081 h 6266293"/>
              <a:gd name="connsiteX303" fmla="*/ 3693459 w 6947647"/>
              <a:gd name="connsiteY303" fmla="*/ 977116 h 6266293"/>
              <a:gd name="connsiteX304" fmla="*/ 3657600 w 6947647"/>
              <a:gd name="connsiteY304" fmla="*/ 959187 h 6266293"/>
              <a:gd name="connsiteX305" fmla="*/ 3612776 w 6947647"/>
              <a:gd name="connsiteY305" fmla="*/ 941257 h 6266293"/>
              <a:gd name="connsiteX306" fmla="*/ 3567953 w 6947647"/>
              <a:gd name="connsiteY306" fmla="*/ 914363 h 6266293"/>
              <a:gd name="connsiteX307" fmla="*/ 3478306 w 6947647"/>
              <a:gd name="connsiteY307" fmla="*/ 896434 h 6266293"/>
              <a:gd name="connsiteX308" fmla="*/ 3379694 w 6947647"/>
              <a:gd name="connsiteY308" fmla="*/ 860575 h 6266293"/>
              <a:gd name="connsiteX309" fmla="*/ 3325906 w 6947647"/>
              <a:gd name="connsiteY309" fmla="*/ 842646 h 6266293"/>
              <a:gd name="connsiteX310" fmla="*/ 3281082 w 6947647"/>
              <a:gd name="connsiteY310" fmla="*/ 833681 h 6266293"/>
              <a:gd name="connsiteX311" fmla="*/ 3092823 w 6947647"/>
              <a:gd name="connsiteY311" fmla="*/ 815752 h 6266293"/>
              <a:gd name="connsiteX312" fmla="*/ 3003176 w 6947647"/>
              <a:gd name="connsiteY312" fmla="*/ 797822 h 6266293"/>
              <a:gd name="connsiteX313" fmla="*/ 2931459 w 6947647"/>
              <a:gd name="connsiteY313" fmla="*/ 788857 h 6266293"/>
              <a:gd name="connsiteX314" fmla="*/ 2904565 w 6947647"/>
              <a:gd name="connsiteY314" fmla="*/ 779893 h 6266293"/>
              <a:gd name="connsiteX315" fmla="*/ 2814918 w 6947647"/>
              <a:gd name="connsiteY315" fmla="*/ 770928 h 6266293"/>
              <a:gd name="connsiteX316" fmla="*/ 2752165 w 6947647"/>
              <a:gd name="connsiteY316" fmla="*/ 761963 h 6266293"/>
              <a:gd name="connsiteX317" fmla="*/ 1936376 w 6947647"/>
              <a:gd name="connsiteY317" fmla="*/ 744034 h 6266293"/>
              <a:gd name="connsiteX318" fmla="*/ 1864659 w 6947647"/>
              <a:gd name="connsiteY318" fmla="*/ 708175 h 6266293"/>
              <a:gd name="connsiteX319" fmla="*/ 1837765 w 6947647"/>
              <a:gd name="connsiteY319" fmla="*/ 654387 h 6266293"/>
              <a:gd name="connsiteX320" fmla="*/ 1828800 w 6947647"/>
              <a:gd name="connsiteY320" fmla="*/ 627493 h 6266293"/>
              <a:gd name="connsiteX321" fmla="*/ 1810870 w 6947647"/>
              <a:gd name="connsiteY321" fmla="*/ 528881 h 6266293"/>
              <a:gd name="connsiteX322" fmla="*/ 1819835 w 6947647"/>
              <a:gd name="connsiteY322" fmla="*/ 412340 h 6266293"/>
              <a:gd name="connsiteX323" fmla="*/ 1828800 w 6947647"/>
              <a:gd name="connsiteY323" fmla="*/ 385446 h 6266293"/>
              <a:gd name="connsiteX324" fmla="*/ 1846729 w 6947647"/>
              <a:gd name="connsiteY324" fmla="*/ 277869 h 6266293"/>
              <a:gd name="connsiteX325" fmla="*/ 1864659 w 6947647"/>
              <a:gd name="connsiteY325" fmla="*/ 259940 h 6266293"/>
              <a:gd name="connsiteX326" fmla="*/ 1882588 w 6947647"/>
              <a:gd name="connsiteY326" fmla="*/ 233046 h 6266293"/>
              <a:gd name="connsiteX327" fmla="*/ 1981200 w 6947647"/>
              <a:gd name="connsiteY327" fmla="*/ 179257 h 6266293"/>
              <a:gd name="connsiteX328" fmla="*/ 2008094 w 6947647"/>
              <a:gd name="connsiteY328" fmla="*/ 161328 h 6266293"/>
              <a:gd name="connsiteX329" fmla="*/ 2043953 w 6947647"/>
              <a:gd name="connsiteY329" fmla="*/ 152363 h 6266293"/>
              <a:gd name="connsiteX330" fmla="*/ 2106706 w 6947647"/>
              <a:gd name="connsiteY330" fmla="*/ 134434 h 6266293"/>
              <a:gd name="connsiteX331" fmla="*/ 2142565 w 6947647"/>
              <a:gd name="connsiteY331" fmla="*/ 116505 h 6266293"/>
              <a:gd name="connsiteX332" fmla="*/ 2187388 w 6947647"/>
              <a:gd name="connsiteY332" fmla="*/ 98575 h 6266293"/>
              <a:gd name="connsiteX333" fmla="*/ 2241176 w 6947647"/>
              <a:gd name="connsiteY333" fmla="*/ 71681 h 6266293"/>
              <a:gd name="connsiteX334" fmla="*/ 2384612 w 6947647"/>
              <a:gd name="connsiteY334" fmla="*/ 62716 h 6266293"/>
              <a:gd name="connsiteX335" fmla="*/ 3101788 w 6947647"/>
              <a:gd name="connsiteY335" fmla="*/ 35822 h 6266293"/>
              <a:gd name="connsiteX336" fmla="*/ 4338918 w 6947647"/>
              <a:gd name="connsiteY336" fmla="*/ 26857 h 6266293"/>
              <a:gd name="connsiteX337" fmla="*/ 5011270 w 6947647"/>
              <a:gd name="connsiteY337" fmla="*/ 17893 h 6266293"/>
              <a:gd name="connsiteX338" fmla="*/ 5925670 w 6947647"/>
              <a:gd name="connsiteY338" fmla="*/ 8928 h 6266293"/>
              <a:gd name="connsiteX339" fmla="*/ 6266329 w 6947647"/>
              <a:gd name="connsiteY339" fmla="*/ 44787 h 6266293"/>
              <a:gd name="connsiteX340" fmla="*/ 6284259 w 6947647"/>
              <a:gd name="connsiteY340" fmla="*/ 62716 h 6266293"/>
              <a:gd name="connsiteX341" fmla="*/ 6329082 w 6947647"/>
              <a:gd name="connsiteY341" fmla="*/ 98575 h 6266293"/>
              <a:gd name="connsiteX342" fmla="*/ 6373906 w 6947647"/>
              <a:gd name="connsiteY342" fmla="*/ 152363 h 6266293"/>
              <a:gd name="connsiteX343" fmla="*/ 6436659 w 6947647"/>
              <a:gd name="connsiteY343" fmla="*/ 250975 h 6266293"/>
              <a:gd name="connsiteX344" fmla="*/ 6445623 w 6947647"/>
              <a:gd name="connsiteY344" fmla="*/ 295799 h 6266293"/>
              <a:gd name="connsiteX345" fmla="*/ 6472518 w 6947647"/>
              <a:gd name="connsiteY345" fmla="*/ 331657 h 6266293"/>
              <a:gd name="connsiteX346" fmla="*/ 6436659 w 6947647"/>
              <a:gd name="connsiteY346" fmla="*/ 618528 h 6266293"/>
              <a:gd name="connsiteX347" fmla="*/ 6418729 w 6947647"/>
              <a:gd name="connsiteY347" fmla="*/ 654387 h 6266293"/>
              <a:gd name="connsiteX348" fmla="*/ 6409765 w 6947647"/>
              <a:gd name="connsiteY348" fmla="*/ 690246 h 6266293"/>
              <a:gd name="connsiteX349" fmla="*/ 6382870 w 6947647"/>
              <a:gd name="connsiteY349" fmla="*/ 726105 h 6266293"/>
              <a:gd name="connsiteX350" fmla="*/ 6364941 w 6947647"/>
              <a:gd name="connsiteY350" fmla="*/ 752999 h 6266293"/>
              <a:gd name="connsiteX351" fmla="*/ 6293223 w 6947647"/>
              <a:gd name="connsiteY351" fmla="*/ 797822 h 6266293"/>
              <a:gd name="connsiteX352" fmla="*/ 6275294 w 6947647"/>
              <a:gd name="connsiteY352" fmla="*/ 815752 h 6266293"/>
              <a:gd name="connsiteX353" fmla="*/ 6185647 w 6947647"/>
              <a:gd name="connsiteY353" fmla="*/ 842646 h 6266293"/>
              <a:gd name="connsiteX354" fmla="*/ 6122894 w 6947647"/>
              <a:gd name="connsiteY354" fmla="*/ 860575 h 6266293"/>
              <a:gd name="connsiteX355" fmla="*/ 6060141 w 6947647"/>
              <a:gd name="connsiteY355" fmla="*/ 869540 h 6266293"/>
              <a:gd name="connsiteX356" fmla="*/ 5997388 w 6947647"/>
              <a:gd name="connsiteY356" fmla="*/ 887469 h 6266293"/>
              <a:gd name="connsiteX357" fmla="*/ 5836023 w 6947647"/>
              <a:gd name="connsiteY357" fmla="*/ 914363 h 6266293"/>
              <a:gd name="connsiteX358" fmla="*/ 5782235 w 6947647"/>
              <a:gd name="connsiteY358" fmla="*/ 923328 h 6266293"/>
              <a:gd name="connsiteX359" fmla="*/ 5029200 w 6947647"/>
              <a:gd name="connsiteY359" fmla="*/ 932293 h 6266293"/>
              <a:gd name="connsiteX360" fmla="*/ 4993341 w 6947647"/>
              <a:gd name="connsiteY360" fmla="*/ 941257 h 6266293"/>
              <a:gd name="connsiteX361" fmla="*/ 4912659 w 6947647"/>
              <a:gd name="connsiteY361" fmla="*/ 959187 h 6266293"/>
              <a:gd name="connsiteX362" fmla="*/ 4849906 w 6947647"/>
              <a:gd name="connsiteY362" fmla="*/ 986081 h 6266293"/>
              <a:gd name="connsiteX363" fmla="*/ 4805082 w 6947647"/>
              <a:gd name="connsiteY363" fmla="*/ 1004010 h 6266293"/>
              <a:gd name="connsiteX364" fmla="*/ 4778188 w 6947647"/>
              <a:gd name="connsiteY364" fmla="*/ 1030905 h 6266293"/>
              <a:gd name="connsiteX365" fmla="*/ 4769223 w 6947647"/>
              <a:gd name="connsiteY365" fmla="*/ 1057799 h 6266293"/>
              <a:gd name="connsiteX366" fmla="*/ 4778188 w 6947647"/>
              <a:gd name="connsiteY366" fmla="*/ 1210199 h 6266293"/>
              <a:gd name="connsiteX367" fmla="*/ 4787153 w 6947647"/>
              <a:gd name="connsiteY367" fmla="*/ 1290881 h 6266293"/>
              <a:gd name="connsiteX368" fmla="*/ 4840941 w 6947647"/>
              <a:gd name="connsiteY368" fmla="*/ 1389493 h 6266293"/>
              <a:gd name="connsiteX369" fmla="*/ 4849906 w 6947647"/>
              <a:gd name="connsiteY369" fmla="*/ 1416387 h 6266293"/>
              <a:gd name="connsiteX370" fmla="*/ 4894729 w 6947647"/>
              <a:gd name="connsiteY370" fmla="*/ 1443281 h 6266293"/>
              <a:gd name="connsiteX371" fmla="*/ 5029200 w 6947647"/>
              <a:gd name="connsiteY371" fmla="*/ 1577752 h 6266293"/>
              <a:gd name="connsiteX372" fmla="*/ 5056094 w 6947647"/>
              <a:gd name="connsiteY372" fmla="*/ 1604646 h 6266293"/>
              <a:gd name="connsiteX373" fmla="*/ 5145741 w 6947647"/>
              <a:gd name="connsiteY373" fmla="*/ 1649469 h 6266293"/>
              <a:gd name="connsiteX374" fmla="*/ 5181600 w 6947647"/>
              <a:gd name="connsiteY374" fmla="*/ 1658434 h 6266293"/>
              <a:gd name="connsiteX375" fmla="*/ 5244353 w 6947647"/>
              <a:gd name="connsiteY375" fmla="*/ 1685328 h 6266293"/>
              <a:gd name="connsiteX376" fmla="*/ 5307106 w 6947647"/>
              <a:gd name="connsiteY376" fmla="*/ 1694293 h 6266293"/>
              <a:gd name="connsiteX377" fmla="*/ 5414682 w 6947647"/>
              <a:gd name="connsiteY377" fmla="*/ 1721187 h 6266293"/>
              <a:gd name="connsiteX378" fmla="*/ 5764306 w 6947647"/>
              <a:gd name="connsiteY378" fmla="*/ 1703257 h 6266293"/>
              <a:gd name="connsiteX379" fmla="*/ 5844988 w 6947647"/>
              <a:gd name="connsiteY379" fmla="*/ 1640505 h 6266293"/>
              <a:gd name="connsiteX380" fmla="*/ 5934635 w 6947647"/>
              <a:gd name="connsiteY380" fmla="*/ 1559822 h 6266293"/>
              <a:gd name="connsiteX381" fmla="*/ 5988423 w 6947647"/>
              <a:gd name="connsiteY381" fmla="*/ 1461210 h 6266293"/>
              <a:gd name="connsiteX382" fmla="*/ 6024282 w 6947647"/>
              <a:gd name="connsiteY382" fmla="*/ 1398457 h 6266293"/>
              <a:gd name="connsiteX383" fmla="*/ 6033247 w 6947647"/>
              <a:gd name="connsiteY383" fmla="*/ 1353634 h 6266293"/>
              <a:gd name="connsiteX384" fmla="*/ 6087035 w 6947647"/>
              <a:gd name="connsiteY384" fmla="*/ 1281916 h 6266293"/>
              <a:gd name="connsiteX385" fmla="*/ 6104965 w 6947647"/>
              <a:gd name="connsiteY385" fmla="*/ 1255022 h 6266293"/>
              <a:gd name="connsiteX386" fmla="*/ 6149788 w 6947647"/>
              <a:gd name="connsiteY386" fmla="*/ 1237093 h 6266293"/>
              <a:gd name="connsiteX387" fmla="*/ 6176682 w 6947647"/>
              <a:gd name="connsiteY387" fmla="*/ 1210199 h 6266293"/>
              <a:gd name="connsiteX388" fmla="*/ 6311153 w 6947647"/>
              <a:gd name="connsiteY388" fmla="*/ 1174340 h 6266293"/>
              <a:gd name="connsiteX389" fmla="*/ 6660776 w 6947647"/>
              <a:gd name="connsiteY389" fmla="*/ 1183305 h 6266293"/>
              <a:gd name="connsiteX390" fmla="*/ 6696635 w 6947647"/>
              <a:gd name="connsiteY390" fmla="*/ 1192269 h 6266293"/>
              <a:gd name="connsiteX391" fmla="*/ 6741459 w 6947647"/>
              <a:gd name="connsiteY391" fmla="*/ 1219163 h 6266293"/>
              <a:gd name="connsiteX392" fmla="*/ 6795247 w 6947647"/>
              <a:gd name="connsiteY392" fmla="*/ 1263987 h 6266293"/>
              <a:gd name="connsiteX393" fmla="*/ 6831106 w 6947647"/>
              <a:gd name="connsiteY393" fmla="*/ 1326740 h 6266293"/>
              <a:gd name="connsiteX394" fmla="*/ 6858000 w 6947647"/>
              <a:gd name="connsiteY394" fmla="*/ 1416387 h 6266293"/>
              <a:gd name="connsiteX395" fmla="*/ 6875929 w 6947647"/>
              <a:gd name="connsiteY395" fmla="*/ 1470175 h 6266293"/>
              <a:gd name="connsiteX396" fmla="*/ 6858000 w 6947647"/>
              <a:gd name="connsiteY396" fmla="*/ 1514999 h 6266293"/>
              <a:gd name="connsiteX397" fmla="*/ 6822141 w 6947647"/>
              <a:gd name="connsiteY397" fmla="*/ 1595681 h 6266293"/>
              <a:gd name="connsiteX398" fmla="*/ 6804212 w 6947647"/>
              <a:gd name="connsiteY398" fmla="*/ 1649469 h 6266293"/>
              <a:gd name="connsiteX399" fmla="*/ 6795247 w 6947647"/>
              <a:gd name="connsiteY399" fmla="*/ 1685328 h 6266293"/>
              <a:gd name="connsiteX400" fmla="*/ 6777318 w 6947647"/>
              <a:gd name="connsiteY400" fmla="*/ 1712222 h 6266293"/>
              <a:gd name="connsiteX401" fmla="*/ 6768353 w 6947647"/>
              <a:gd name="connsiteY401" fmla="*/ 1748081 h 6266293"/>
              <a:gd name="connsiteX402" fmla="*/ 6750423 w 6947647"/>
              <a:gd name="connsiteY402" fmla="*/ 1801869 h 6266293"/>
              <a:gd name="connsiteX403" fmla="*/ 6732494 w 6947647"/>
              <a:gd name="connsiteY403" fmla="*/ 1882552 h 6266293"/>
              <a:gd name="connsiteX404" fmla="*/ 6759388 w 6947647"/>
              <a:gd name="connsiteY404" fmla="*/ 1972199 h 6266293"/>
              <a:gd name="connsiteX405" fmla="*/ 6786282 w 6947647"/>
              <a:gd name="connsiteY405" fmla="*/ 1981163 h 6266293"/>
              <a:gd name="connsiteX406" fmla="*/ 6804212 w 6947647"/>
              <a:gd name="connsiteY406" fmla="*/ 1999093 h 6266293"/>
              <a:gd name="connsiteX407" fmla="*/ 6822141 w 6947647"/>
              <a:gd name="connsiteY407" fmla="*/ 2034952 h 6266293"/>
              <a:gd name="connsiteX408" fmla="*/ 6866965 w 6947647"/>
              <a:gd name="connsiteY408" fmla="*/ 2052881 h 6266293"/>
              <a:gd name="connsiteX409" fmla="*/ 6893859 w 6947647"/>
              <a:gd name="connsiteY409" fmla="*/ 2070810 h 6266293"/>
              <a:gd name="connsiteX410" fmla="*/ 6929718 w 6947647"/>
              <a:gd name="connsiteY410" fmla="*/ 2124599 h 6266293"/>
              <a:gd name="connsiteX411" fmla="*/ 6947647 w 6947647"/>
              <a:gd name="connsiteY411" fmla="*/ 2151493 h 6266293"/>
              <a:gd name="connsiteX412" fmla="*/ 6938682 w 6947647"/>
              <a:gd name="connsiteY412" fmla="*/ 2312857 h 6266293"/>
              <a:gd name="connsiteX413" fmla="*/ 6929718 w 6947647"/>
              <a:gd name="connsiteY413" fmla="*/ 2339752 h 6266293"/>
              <a:gd name="connsiteX414" fmla="*/ 6947647 w 6947647"/>
              <a:gd name="connsiteY414" fmla="*/ 2563869 h 626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Lst>
            <a:rect l="l" t="t" r="r" b="b"/>
            <a:pathLst>
              <a:path w="6947647" h="6266293">
                <a:moveTo>
                  <a:pt x="224118" y="4383705"/>
                </a:moveTo>
                <a:cubicBezTo>
                  <a:pt x="209177" y="4386693"/>
                  <a:pt x="193299" y="4386667"/>
                  <a:pt x="179294" y="4392669"/>
                </a:cubicBezTo>
                <a:cubicBezTo>
                  <a:pt x="151794" y="4404455"/>
                  <a:pt x="155557" y="4446203"/>
                  <a:pt x="143435" y="4464387"/>
                </a:cubicBezTo>
                <a:cubicBezTo>
                  <a:pt x="120818" y="4498314"/>
                  <a:pt x="133125" y="4483663"/>
                  <a:pt x="107576" y="4509210"/>
                </a:cubicBezTo>
                <a:cubicBezTo>
                  <a:pt x="81841" y="4612158"/>
                  <a:pt x="117827" y="4485290"/>
                  <a:pt x="80682" y="4571963"/>
                </a:cubicBezTo>
                <a:cubicBezTo>
                  <a:pt x="75829" y="4583288"/>
                  <a:pt x="76571" y="4596497"/>
                  <a:pt x="71718" y="4607822"/>
                </a:cubicBezTo>
                <a:cubicBezTo>
                  <a:pt x="65133" y="4623188"/>
                  <a:pt x="21522" y="4675049"/>
                  <a:pt x="17929" y="4679540"/>
                </a:cubicBezTo>
                <a:cubicBezTo>
                  <a:pt x="10856" y="4700760"/>
                  <a:pt x="0" y="4729625"/>
                  <a:pt x="0" y="4751257"/>
                </a:cubicBezTo>
                <a:cubicBezTo>
                  <a:pt x="0" y="4769434"/>
                  <a:pt x="6201" y="4787080"/>
                  <a:pt x="8965" y="4805046"/>
                </a:cubicBezTo>
                <a:cubicBezTo>
                  <a:pt x="12178" y="4825930"/>
                  <a:pt x="13178" y="4847210"/>
                  <a:pt x="17929" y="4867799"/>
                </a:cubicBezTo>
                <a:cubicBezTo>
                  <a:pt x="22179" y="4886214"/>
                  <a:pt x="29883" y="4903658"/>
                  <a:pt x="35859" y="4921587"/>
                </a:cubicBezTo>
                <a:cubicBezTo>
                  <a:pt x="38847" y="4930552"/>
                  <a:pt x="39581" y="4940619"/>
                  <a:pt x="44823" y="4948481"/>
                </a:cubicBezTo>
                <a:cubicBezTo>
                  <a:pt x="50800" y="4957446"/>
                  <a:pt x="57934" y="4965738"/>
                  <a:pt x="62753" y="4975375"/>
                </a:cubicBezTo>
                <a:cubicBezTo>
                  <a:pt x="86030" y="5021927"/>
                  <a:pt x="54626" y="4985176"/>
                  <a:pt x="89647" y="5020199"/>
                </a:cubicBezTo>
                <a:cubicBezTo>
                  <a:pt x="96938" y="5042071"/>
                  <a:pt x="99164" y="5056610"/>
                  <a:pt x="116541" y="5073987"/>
                </a:cubicBezTo>
                <a:cubicBezTo>
                  <a:pt x="124159" y="5081605"/>
                  <a:pt x="135022" y="5085185"/>
                  <a:pt x="143435" y="5091916"/>
                </a:cubicBezTo>
                <a:cubicBezTo>
                  <a:pt x="162742" y="5107361"/>
                  <a:pt x="162288" y="5118036"/>
                  <a:pt x="188259" y="5127775"/>
                </a:cubicBezTo>
                <a:cubicBezTo>
                  <a:pt x="202526" y="5133125"/>
                  <a:pt x="218141" y="5133752"/>
                  <a:pt x="233082" y="5136740"/>
                </a:cubicBezTo>
                <a:cubicBezTo>
                  <a:pt x="239059" y="5142716"/>
                  <a:pt x="243243" y="5151340"/>
                  <a:pt x="251012" y="5154669"/>
                </a:cubicBezTo>
                <a:cubicBezTo>
                  <a:pt x="265017" y="5160671"/>
                  <a:pt x="280961" y="5160329"/>
                  <a:pt x="295835" y="5163634"/>
                </a:cubicBezTo>
                <a:cubicBezTo>
                  <a:pt x="307862" y="5166307"/>
                  <a:pt x="319741" y="5169611"/>
                  <a:pt x="331694" y="5172599"/>
                </a:cubicBezTo>
                <a:cubicBezTo>
                  <a:pt x="346635" y="5181564"/>
                  <a:pt x="360595" y="5192416"/>
                  <a:pt x="376518" y="5199493"/>
                </a:cubicBezTo>
                <a:cubicBezTo>
                  <a:pt x="387777" y="5204497"/>
                  <a:pt x="400295" y="5206041"/>
                  <a:pt x="412376" y="5208457"/>
                </a:cubicBezTo>
                <a:cubicBezTo>
                  <a:pt x="522253" y="5230432"/>
                  <a:pt x="418751" y="5205568"/>
                  <a:pt x="502023" y="5226387"/>
                </a:cubicBezTo>
                <a:cubicBezTo>
                  <a:pt x="598516" y="5219954"/>
                  <a:pt x="610802" y="5241561"/>
                  <a:pt x="663388" y="5199493"/>
                </a:cubicBezTo>
                <a:cubicBezTo>
                  <a:pt x="676235" y="5189215"/>
                  <a:pt x="692820" y="5169130"/>
                  <a:pt x="699247" y="5154669"/>
                </a:cubicBezTo>
                <a:cubicBezTo>
                  <a:pt x="706923" y="5137399"/>
                  <a:pt x="711200" y="5118810"/>
                  <a:pt x="717176" y="5100881"/>
                </a:cubicBezTo>
                <a:lnTo>
                  <a:pt x="726141" y="5073987"/>
                </a:lnTo>
                <a:cubicBezTo>
                  <a:pt x="723292" y="5036945"/>
                  <a:pt x="743258" y="4965923"/>
                  <a:pt x="699247" y="4939516"/>
                </a:cubicBezTo>
                <a:cubicBezTo>
                  <a:pt x="691144" y="4934654"/>
                  <a:pt x="681038" y="4934274"/>
                  <a:pt x="672353" y="4930552"/>
                </a:cubicBezTo>
                <a:cubicBezTo>
                  <a:pt x="660070" y="4925288"/>
                  <a:pt x="648902" y="4917585"/>
                  <a:pt x="636494" y="4912622"/>
                </a:cubicBezTo>
                <a:cubicBezTo>
                  <a:pt x="618947" y="4905603"/>
                  <a:pt x="582706" y="4894693"/>
                  <a:pt x="582706" y="4894693"/>
                </a:cubicBezTo>
                <a:cubicBezTo>
                  <a:pt x="516965" y="4897681"/>
                  <a:pt x="451082" y="4898409"/>
                  <a:pt x="385482" y="4903657"/>
                </a:cubicBezTo>
                <a:cubicBezTo>
                  <a:pt x="354028" y="4906173"/>
                  <a:pt x="357172" y="4913094"/>
                  <a:pt x="349623" y="4939516"/>
                </a:cubicBezTo>
                <a:cubicBezTo>
                  <a:pt x="343676" y="4960329"/>
                  <a:pt x="334774" y="5000182"/>
                  <a:pt x="331694" y="5020199"/>
                </a:cubicBezTo>
                <a:cubicBezTo>
                  <a:pt x="328031" y="5044011"/>
                  <a:pt x="326690" y="5068152"/>
                  <a:pt x="322729" y="5091916"/>
                </a:cubicBezTo>
                <a:cubicBezTo>
                  <a:pt x="320704" y="5104069"/>
                  <a:pt x="316753" y="5115822"/>
                  <a:pt x="313765" y="5127775"/>
                </a:cubicBezTo>
                <a:cubicBezTo>
                  <a:pt x="316753" y="5208457"/>
                  <a:pt x="317531" y="5289252"/>
                  <a:pt x="322729" y="5369822"/>
                </a:cubicBezTo>
                <a:cubicBezTo>
                  <a:pt x="323011" y="5374201"/>
                  <a:pt x="336215" y="5425168"/>
                  <a:pt x="340659" y="5432575"/>
                </a:cubicBezTo>
                <a:cubicBezTo>
                  <a:pt x="348432" y="5445530"/>
                  <a:pt x="388456" y="5472906"/>
                  <a:pt x="394447" y="5477399"/>
                </a:cubicBezTo>
                <a:cubicBezTo>
                  <a:pt x="397435" y="5486364"/>
                  <a:pt x="398170" y="5496430"/>
                  <a:pt x="403412" y="5504293"/>
                </a:cubicBezTo>
                <a:cubicBezTo>
                  <a:pt x="410445" y="5514842"/>
                  <a:pt x="420299" y="5523403"/>
                  <a:pt x="430306" y="5531187"/>
                </a:cubicBezTo>
                <a:cubicBezTo>
                  <a:pt x="469253" y="5561479"/>
                  <a:pt x="480921" y="5565459"/>
                  <a:pt x="519953" y="5584975"/>
                </a:cubicBezTo>
                <a:cubicBezTo>
                  <a:pt x="525929" y="5590952"/>
                  <a:pt x="530849" y="5598217"/>
                  <a:pt x="537882" y="5602905"/>
                </a:cubicBezTo>
                <a:cubicBezTo>
                  <a:pt x="555807" y="5614855"/>
                  <a:pt x="579721" y="5623824"/>
                  <a:pt x="600635" y="5629799"/>
                </a:cubicBezTo>
                <a:cubicBezTo>
                  <a:pt x="612482" y="5633184"/>
                  <a:pt x="624541" y="5635775"/>
                  <a:pt x="636494" y="5638763"/>
                </a:cubicBezTo>
                <a:cubicBezTo>
                  <a:pt x="678329" y="5635775"/>
                  <a:pt x="720776" y="5637528"/>
                  <a:pt x="762000" y="5629799"/>
                </a:cubicBezTo>
                <a:cubicBezTo>
                  <a:pt x="770307" y="5628241"/>
                  <a:pt x="773329" y="5617149"/>
                  <a:pt x="779929" y="5611869"/>
                </a:cubicBezTo>
                <a:cubicBezTo>
                  <a:pt x="788342" y="5605138"/>
                  <a:pt x="797858" y="5599916"/>
                  <a:pt x="806823" y="5593940"/>
                </a:cubicBezTo>
                <a:cubicBezTo>
                  <a:pt x="822470" y="5547000"/>
                  <a:pt x="809106" y="5573728"/>
                  <a:pt x="860612" y="5522222"/>
                </a:cubicBezTo>
                <a:lnTo>
                  <a:pt x="887506" y="5495328"/>
                </a:lnTo>
                <a:cubicBezTo>
                  <a:pt x="893482" y="5465446"/>
                  <a:pt x="895798" y="5434591"/>
                  <a:pt x="905435" y="5405681"/>
                </a:cubicBezTo>
                <a:cubicBezTo>
                  <a:pt x="908423" y="5396716"/>
                  <a:pt x="910174" y="5387239"/>
                  <a:pt x="914400" y="5378787"/>
                </a:cubicBezTo>
                <a:cubicBezTo>
                  <a:pt x="949157" y="5309274"/>
                  <a:pt x="918760" y="5392598"/>
                  <a:pt x="941294" y="5324999"/>
                </a:cubicBezTo>
                <a:cubicBezTo>
                  <a:pt x="911994" y="5149202"/>
                  <a:pt x="957380" y="5409028"/>
                  <a:pt x="914400" y="5208457"/>
                </a:cubicBezTo>
                <a:cubicBezTo>
                  <a:pt x="909973" y="5187796"/>
                  <a:pt x="908648" y="5166589"/>
                  <a:pt x="905435" y="5145705"/>
                </a:cubicBezTo>
                <a:cubicBezTo>
                  <a:pt x="880580" y="4984150"/>
                  <a:pt x="913474" y="5210955"/>
                  <a:pt x="887506" y="5029163"/>
                </a:cubicBezTo>
                <a:cubicBezTo>
                  <a:pt x="896471" y="4981351"/>
                  <a:pt x="902020" y="4932771"/>
                  <a:pt x="914400" y="4885728"/>
                </a:cubicBezTo>
                <a:cubicBezTo>
                  <a:pt x="917142" y="4875309"/>
                  <a:pt x="927953" y="4868680"/>
                  <a:pt x="932329" y="4858834"/>
                </a:cubicBezTo>
                <a:cubicBezTo>
                  <a:pt x="950038" y="4818990"/>
                  <a:pt x="944614" y="4780409"/>
                  <a:pt x="995082" y="4760222"/>
                </a:cubicBezTo>
                <a:cubicBezTo>
                  <a:pt x="1048680" y="4738784"/>
                  <a:pt x="1024640" y="4747382"/>
                  <a:pt x="1066800" y="4733328"/>
                </a:cubicBezTo>
                <a:cubicBezTo>
                  <a:pt x="1072776" y="4724363"/>
                  <a:pt x="1075764" y="4712410"/>
                  <a:pt x="1084729" y="4706434"/>
                </a:cubicBezTo>
                <a:cubicBezTo>
                  <a:pt x="1094981" y="4699600"/>
                  <a:pt x="1108267" y="4697469"/>
                  <a:pt x="1120588" y="4697469"/>
                </a:cubicBezTo>
                <a:cubicBezTo>
                  <a:pt x="1198339" y="4697469"/>
                  <a:pt x="1275976" y="4703446"/>
                  <a:pt x="1353670" y="4706434"/>
                </a:cubicBezTo>
                <a:cubicBezTo>
                  <a:pt x="1362635" y="4709422"/>
                  <a:pt x="1372304" y="4710810"/>
                  <a:pt x="1380565" y="4715399"/>
                </a:cubicBezTo>
                <a:cubicBezTo>
                  <a:pt x="1399402" y="4725864"/>
                  <a:pt x="1434353" y="4751257"/>
                  <a:pt x="1434353" y="4751257"/>
                </a:cubicBezTo>
                <a:cubicBezTo>
                  <a:pt x="1437341" y="4760222"/>
                  <a:pt x="1438793" y="4769856"/>
                  <a:pt x="1443318" y="4778152"/>
                </a:cubicBezTo>
                <a:cubicBezTo>
                  <a:pt x="1456817" y="4802901"/>
                  <a:pt x="1477672" y="4823694"/>
                  <a:pt x="1488141" y="4849869"/>
                </a:cubicBezTo>
                <a:cubicBezTo>
                  <a:pt x="1510646" y="4906133"/>
                  <a:pt x="1502167" y="4879081"/>
                  <a:pt x="1515035" y="4930552"/>
                </a:cubicBezTo>
                <a:cubicBezTo>
                  <a:pt x="1512047" y="4969399"/>
                  <a:pt x="1515520" y="5009295"/>
                  <a:pt x="1506070" y="5047093"/>
                </a:cubicBezTo>
                <a:cubicBezTo>
                  <a:pt x="1500373" y="5069879"/>
                  <a:pt x="1458212" y="5082608"/>
                  <a:pt x="1443318" y="5091916"/>
                </a:cubicBezTo>
                <a:cubicBezTo>
                  <a:pt x="1430648" y="5099835"/>
                  <a:pt x="1418937" y="5109245"/>
                  <a:pt x="1407459" y="5118810"/>
                </a:cubicBezTo>
                <a:cubicBezTo>
                  <a:pt x="1378324" y="5143089"/>
                  <a:pt x="1401133" y="5133670"/>
                  <a:pt x="1362635" y="5154669"/>
                </a:cubicBezTo>
                <a:cubicBezTo>
                  <a:pt x="1250767" y="5215688"/>
                  <a:pt x="1325458" y="5167503"/>
                  <a:pt x="1264023" y="5208457"/>
                </a:cubicBezTo>
                <a:cubicBezTo>
                  <a:pt x="1218500" y="5276744"/>
                  <a:pt x="1246643" y="5251159"/>
                  <a:pt x="1183341" y="5289140"/>
                </a:cubicBezTo>
                <a:cubicBezTo>
                  <a:pt x="1177365" y="5298105"/>
                  <a:pt x="1169656" y="5306131"/>
                  <a:pt x="1165412" y="5316034"/>
                </a:cubicBezTo>
                <a:cubicBezTo>
                  <a:pt x="1143846" y="5366355"/>
                  <a:pt x="1160813" y="5447612"/>
                  <a:pt x="1174376" y="5486363"/>
                </a:cubicBezTo>
                <a:cubicBezTo>
                  <a:pt x="1185889" y="5519257"/>
                  <a:pt x="1227344" y="5535259"/>
                  <a:pt x="1255059" y="5549116"/>
                </a:cubicBezTo>
                <a:cubicBezTo>
                  <a:pt x="1275977" y="5570034"/>
                  <a:pt x="1292446" y="5596649"/>
                  <a:pt x="1317812" y="5611869"/>
                </a:cubicBezTo>
                <a:cubicBezTo>
                  <a:pt x="1332753" y="5620834"/>
                  <a:pt x="1347859" y="5629528"/>
                  <a:pt x="1362635" y="5638763"/>
                </a:cubicBezTo>
                <a:cubicBezTo>
                  <a:pt x="1371772" y="5644473"/>
                  <a:pt x="1380111" y="5651461"/>
                  <a:pt x="1389529" y="5656693"/>
                </a:cubicBezTo>
                <a:cubicBezTo>
                  <a:pt x="1407052" y="5666428"/>
                  <a:pt x="1426639" y="5672468"/>
                  <a:pt x="1443318" y="5683587"/>
                </a:cubicBezTo>
                <a:cubicBezTo>
                  <a:pt x="1560842" y="5761936"/>
                  <a:pt x="1483528" y="5732849"/>
                  <a:pt x="1550894" y="5755305"/>
                </a:cubicBezTo>
                <a:cubicBezTo>
                  <a:pt x="1559859" y="5764270"/>
                  <a:pt x="1566448" y="5776529"/>
                  <a:pt x="1577788" y="5782199"/>
                </a:cubicBezTo>
                <a:cubicBezTo>
                  <a:pt x="1591417" y="5789013"/>
                  <a:pt x="1607830" y="5787468"/>
                  <a:pt x="1622612" y="5791163"/>
                </a:cubicBezTo>
                <a:cubicBezTo>
                  <a:pt x="1631779" y="5793455"/>
                  <a:pt x="1640541" y="5797140"/>
                  <a:pt x="1649506" y="5800128"/>
                </a:cubicBezTo>
                <a:cubicBezTo>
                  <a:pt x="1734345" y="5927389"/>
                  <a:pt x="1626018" y="5754549"/>
                  <a:pt x="1676400" y="6167681"/>
                </a:cubicBezTo>
                <a:cubicBezTo>
                  <a:pt x="1678209" y="6182512"/>
                  <a:pt x="1700019" y="6186007"/>
                  <a:pt x="1712259" y="6194575"/>
                </a:cubicBezTo>
                <a:cubicBezTo>
                  <a:pt x="1730862" y="6207597"/>
                  <a:pt x="1775490" y="6239558"/>
                  <a:pt x="1801906" y="6248363"/>
                </a:cubicBezTo>
                <a:cubicBezTo>
                  <a:pt x="1816361" y="6253181"/>
                  <a:pt x="1831855" y="6254023"/>
                  <a:pt x="1846729" y="6257328"/>
                </a:cubicBezTo>
                <a:cubicBezTo>
                  <a:pt x="1858756" y="6260001"/>
                  <a:pt x="1870635" y="6263305"/>
                  <a:pt x="1882588" y="6266293"/>
                </a:cubicBezTo>
                <a:cubicBezTo>
                  <a:pt x="1936376" y="6260316"/>
                  <a:pt x="1991449" y="6261489"/>
                  <a:pt x="2043953" y="6248363"/>
                </a:cubicBezTo>
                <a:cubicBezTo>
                  <a:pt x="2099055" y="6234588"/>
                  <a:pt x="2092507" y="6203063"/>
                  <a:pt x="2133600" y="6176646"/>
                </a:cubicBezTo>
                <a:cubicBezTo>
                  <a:pt x="2161703" y="6158579"/>
                  <a:pt x="2196519" y="6151868"/>
                  <a:pt x="2223247" y="6131822"/>
                </a:cubicBezTo>
                <a:lnTo>
                  <a:pt x="2294965" y="6078034"/>
                </a:lnTo>
                <a:cubicBezTo>
                  <a:pt x="2305396" y="6005009"/>
                  <a:pt x="2317636" y="5970978"/>
                  <a:pt x="2277035" y="5889775"/>
                </a:cubicBezTo>
                <a:cubicBezTo>
                  <a:pt x="2267398" y="5870501"/>
                  <a:pt x="2223247" y="5853916"/>
                  <a:pt x="2223247" y="5853916"/>
                </a:cubicBezTo>
                <a:cubicBezTo>
                  <a:pt x="2201239" y="5820904"/>
                  <a:pt x="2210819" y="5825637"/>
                  <a:pt x="2169459" y="5809093"/>
                </a:cubicBezTo>
                <a:cubicBezTo>
                  <a:pt x="2151911" y="5802074"/>
                  <a:pt x="2115670" y="5791163"/>
                  <a:pt x="2115670" y="5791163"/>
                </a:cubicBezTo>
                <a:cubicBezTo>
                  <a:pt x="2103717" y="5782198"/>
                  <a:pt x="2092784" y="5771682"/>
                  <a:pt x="2079812" y="5764269"/>
                </a:cubicBezTo>
                <a:cubicBezTo>
                  <a:pt x="2071608" y="5759581"/>
                  <a:pt x="2061766" y="5758623"/>
                  <a:pt x="2052918" y="5755305"/>
                </a:cubicBezTo>
                <a:cubicBezTo>
                  <a:pt x="2037850" y="5749655"/>
                  <a:pt x="2023162" y="5743026"/>
                  <a:pt x="2008094" y="5737375"/>
                </a:cubicBezTo>
                <a:cubicBezTo>
                  <a:pt x="1999246" y="5734057"/>
                  <a:pt x="1989652" y="5732636"/>
                  <a:pt x="1981200" y="5728410"/>
                </a:cubicBezTo>
                <a:cubicBezTo>
                  <a:pt x="1971563" y="5723592"/>
                  <a:pt x="1963271" y="5716457"/>
                  <a:pt x="1954306" y="5710481"/>
                </a:cubicBezTo>
                <a:cubicBezTo>
                  <a:pt x="1948329" y="5701516"/>
                  <a:pt x="1943995" y="5691206"/>
                  <a:pt x="1936376" y="5683587"/>
                </a:cubicBezTo>
                <a:cubicBezTo>
                  <a:pt x="1923702" y="5670913"/>
                  <a:pt x="1887689" y="5654761"/>
                  <a:pt x="1873623" y="5647728"/>
                </a:cubicBezTo>
                <a:cubicBezTo>
                  <a:pt x="1871585" y="5645181"/>
                  <a:pt x="1825543" y="5590281"/>
                  <a:pt x="1819835" y="5576010"/>
                </a:cubicBezTo>
                <a:cubicBezTo>
                  <a:pt x="1812734" y="5558257"/>
                  <a:pt x="1799134" y="5502168"/>
                  <a:pt x="1792941" y="5477399"/>
                </a:cubicBezTo>
                <a:cubicBezTo>
                  <a:pt x="1784117" y="5380343"/>
                  <a:pt x="1776619" y="5356654"/>
                  <a:pt x="1792941" y="5253281"/>
                </a:cubicBezTo>
                <a:cubicBezTo>
                  <a:pt x="1795451" y="5237386"/>
                  <a:pt x="1806246" y="5223871"/>
                  <a:pt x="1810870" y="5208457"/>
                </a:cubicBezTo>
                <a:cubicBezTo>
                  <a:pt x="1823048" y="5167864"/>
                  <a:pt x="1814116" y="5156648"/>
                  <a:pt x="1837765" y="5118810"/>
                </a:cubicBezTo>
                <a:cubicBezTo>
                  <a:pt x="1852764" y="5094812"/>
                  <a:pt x="1875819" y="5084572"/>
                  <a:pt x="1900518" y="5073987"/>
                </a:cubicBezTo>
                <a:cubicBezTo>
                  <a:pt x="1909204" y="5070265"/>
                  <a:pt x="1918960" y="5069248"/>
                  <a:pt x="1927412" y="5065022"/>
                </a:cubicBezTo>
                <a:cubicBezTo>
                  <a:pt x="1937049" y="5060204"/>
                  <a:pt x="1945341" y="5053069"/>
                  <a:pt x="1954306" y="5047093"/>
                </a:cubicBezTo>
                <a:cubicBezTo>
                  <a:pt x="2011082" y="5050081"/>
                  <a:pt x="2068301" y="5048375"/>
                  <a:pt x="2124635" y="5056057"/>
                </a:cubicBezTo>
                <a:cubicBezTo>
                  <a:pt x="2135311" y="5057513"/>
                  <a:pt x="2141892" y="5069168"/>
                  <a:pt x="2151529" y="5073987"/>
                </a:cubicBezTo>
                <a:cubicBezTo>
                  <a:pt x="2159981" y="5078213"/>
                  <a:pt x="2169458" y="5079964"/>
                  <a:pt x="2178423" y="5082952"/>
                </a:cubicBezTo>
                <a:cubicBezTo>
                  <a:pt x="2184400" y="5088928"/>
                  <a:pt x="2189753" y="5095601"/>
                  <a:pt x="2196353" y="5100881"/>
                </a:cubicBezTo>
                <a:cubicBezTo>
                  <a:pt x="2204766" y="5107611"/>
                  <a:pt x="2215629" y="5111192"/>
                  <a:pt x="2223247" y="5118810"/>
                </a:cubicBezTo>
                <a:cubicBezTo>
                  <a:pt x="2236777" y="5132340"/>
                  <a:pt x="2246506" y="5149234"/>
                  <a:pt x="2259106" y="5163634"/>
                </a:cubicBezTo>
                <a:cubicBezTo>
                  <a:pt x="2267454" y="5173175"/>
                  <a:pt x="2277884" y="5180788"/>
                  <a:pt x="2286000" y="5190528"/>
                </a:cubicBezTo>
                <a:cubicBezTo>
                  <a:pt x="2301837" y="5209533"/>
                  <a:pt x="2310900" y="5231363"/>
                  <a:pt x="2321859" y="5253281"/>
                </a:cubicBezTo>
                <a:cubicBezTo>
                  <a:pt x="2343730" y="5340771"/>
                  <a:pt x="2317015" y="5231488"/>
                  <a:pt x="2339788" y="5333963"/>
                </a:cubicBezTo>
                <a:cubicBezTo>
                  <a:pt x="2342461" y="5345990"/>
                  <a:pt x="2343243" y="5358802"/>
                  <a:pt x="2348753" y="5369822"/>
                </a:cubicBezTo>
                <a:cubicBezTo>
                  <a:pt x="2355435" y="5383186"/>
                  <a:pt x="2366682" y="5393728"/>
                  <a:pt x="2375647" y="5405681"/>
                </a:cubicBezTo>
                <a:cubicBezTo>
                  <a:pt x="2381623" y="5423610"/>
                  <a:pt x="2388603" y="5441236"/>
                  <a:pt x="2393576" y="5459469"/>
                </a:cubicBezTo>
                <a:cubicBezTo>
                  <a:pt x="2397585" y="5474169"/>
                  <a:pt x="2399235" y="5489419"/>
                  <a:pt x="2402541" y="5504293"/>
                </a:cubicBezTo>
                <a:cubicBezTo>
                  <a:pt x="2405214" y="5516320"/>
                  <a:pt x="2408121" y="5528305"/>
                  <a:pt x="2411506" y="5540152"/>
                </a:cubicBezTo>
                <a:cubicBezTo>
                  <a:pt x="2414102" y="5549238"/>
                  <a:pt x="2416244" y="5558594"/>
                  <a:pt x="2420470" y="5567046"/>
                </a:cubicBezTo>
                <a:cubicBezTo>
                  <a:pt x="2425288" y="5576683"/>
                  <a:pt x="2432690" y="5584803"/>
                  <a:pt x="2438400" y="5593940"/>
                </a:cubicBezTo>
                <a:cubicBezTo>
                  <a:pt x="2456652" y="5623142"/>
                  <a:pt x="2459275" y="5637535"/>
                  <a:pt x="2483223" y="5656693"/>
                </a:cubicBezTo>
                <a:cubicBezTo>
                  <a:pt x="2491636" y="5663424"/>
                  <a:pt x="2501350" y="5668360"/>
                  <a:pt x="2510118" y="5674622"/>
                </a:cubicBezTo>
                <a:cubicBezTo>
                  <a:pt x="2522276" y="5683306"/>
                  <a:pt x="2532612" y="5694834"/>
                  <a:pt x="2545976" y="5701516"/>
                </a:cubicBezTo>
                <a:cubicBezTo>
                  <a:pt x="2568812" y="5712934"/>
                  <a:pt x="2594451" y="5717845"/>
                  <a:pt x="2617694" y="5728410"/>
                </a:cubicBezTo>
                <a:cubicBezTo>
                  <a:pt x="2627503" y="5732868"/>
                  <a:pt x="2634951" y="5741522"/>
                  <a:pt x="2644588" y="5746340"/>
                </a:cubicBezTo>
                <a:cubicBezTo>
                  <a:pt x="2664943" y="5756518"/>
                  <a:pt x="2685751" y="5766037"/>
                  <a:pt x="2707341" y="5773234"/>
                </a:cubicBezTo>
                <a:cubicBezTo>
                  <a:pt x="2748618" y="5786993"/>
                  <a:pt x="2832847" y="5809093"/>
                  <a:pt x="2832847" y="5809093"/>
                </a:cubicBezTo>
                <a:cubicBezTo>
                  <a:pt x="2967822" y="5799452"/>
                  <a:pt x="2941266" y="5834584"/>
                  <a:pt x="2994212" y="5746340"/>
                </a:cubicBezTo>
                <a:cubicBezTo>
                  <a:pt x="3001088" y="5734881"/>
                  <a:pt x="3006165" y="5722434"/>
                  <a:pt x="3012141" y="5710481"/>
                </a:cubicBezTo>
                <a:cubicBezTo>
                  <a:pt x="3023825" y="5617012"/>
                  <a:pt x="3030610" y="5610548"/>
                  <a:pt x="3003176" y="5495328"/>
                </a:cubicBezTo>
                <a:cubicBezTo>
                  <a:pt x="2999140" y="5478378"/>
                  <a:pt x="2984744" y="5465736"/>
                  <a:pt x="2976282" y="5450505"/>
                </a:cubicBezTo>
                <a:cubicBezTo>
                  <a:pt x="2951652" y="5406170"/>
                  <a:pt x="2959003" y="5397147"/>
                  <a:pt x="2904565" y="5360857"/>
                </a:cubicBezTo>
                <a:cubicBezTo>
                  <a:pt x="2878120" y="5343228"/>
                  <a:pt x="2872347" y="5341919"/>
                  <a:pt x="2850776" y="5316034"/>
                </a:cubicBezTo>
                <a:cubicBezTo>
                  <a:pt x="2843879" y="5307757"/>
                  <a:pt x="2840855" y="5296347"/>
                  <a:pt x="2832847" y="5289140"/>
                </a:cubicBezTo>
                <a:cubicBezTo>
                  <a:pt x="2810636" y="5269150"/>
                  <a:pt x="2761129" y="5235352"/>
                  <a:pt x="2761129" y="5235352"/>
                </a:cubicBezTo>
                <a:cubicBezTo>
                  <a:pt x="2755153" y="5214434"/>
                  <a:pt x="2756464" y="5189842"/>
                  <a:pt x="2743200" y="5172599"/>
                </a:cubicBezTo>
                <a:cubicBezTo>
                  <a:pt x="2724980" y="5148913"/>
                  <a:pt x="2688058" y="5143674"/>
                  <a:pt x="2671482" y="5118810"/>
                </a:cubicBezTo>
                <a:lnTo>
                  <a:pt x="2653553" y="5091916"/>
                </a:lnTo>
                <a:cubicBezTo>
                  <a:pt x="2650565" y="5079963"/>
                  <a:pt x="2648484" y="5067746"/>
                  <a:pt x="2644588" y="5056057"/>
                </a:cubicBezTo>
                <a:cubicBezTo>
                  <a:pt x="2639499" y="5040791"/>
                  <a:pt x="2629625" y="5027050"/>
                  <a:pt x="2626659" y="5011234"/>
                </a:cubicBezTo>
                <a:cubicBezTo>
                  <a:pt x="2620576" y="4978793"/>
                  <a:pt x="2627007" y="4944287"/>
                  <a:pt x="2617694" y="4912622"/>
                </a:cubicBezTo>
                <a:cubicBezTo>
                  <a:pt x="2604939" y="4869256"/>
                  <a:pt x="2585224" y="4861093"/>
                  <a:pt x="2554941" y="4840905"/>
                </a:cubicBezTo>
                <a:cubicBezTo>
                  <a:pt x="2519597" y="4787885"/>
                  <a:pt x="2559056" y="4837440"/>
                  <a:pt x="2501153" y="4796081"/>
                </a:cubicBezTo>
                <a:cubicBezTo>
                  <a:pt x="2490836" y="4788712"/>
                  <a:pt x="2484808" y="4776219"/>
                  <a:pt x="2474259" y="4769187"/>
                </a:cubicBezTo>
                <a:cubicBezTo>
                  <a:pt x="2457580" y="4758068"/>
                  <a:pt x="2437659" y="4752607"/>
                  <a:pt x="2420470" y="4742293"/>
                </a:cubicBezTo>
                <a:cubicBezTo>
                  <a:pt x="2308027" y="4674828"/>
                  <a:pt x="2470482" y="4758209"/>
                  <a:pt x="2339788" y="4688505"/>
                </a:cubicBezTo>
                <a:cubicBezTo>
                  <a:pt x="2310309" y="4672783"/>
                  <a:pt x="2278789" y="4660870"/>
                  <a:pt x="2250141" y="4643681"/>
                </a:cubicBezTo>
                <a:cubicBezTo>
                  <a:pt x="2215877" y="4623122"/>
                  <a:pt x="2169550" y="4593767"/>
                  <a:pt x="2133600" y="4580928"/>
                </a:cubicBezTo>
                <a:cubicBezTo>
                  <a:pt x="2111971" y="4573203"/>
                  <a:pt x="1995823" y="4563565"/>
                  <a:pt x="1990165" y="4562999"/>
                </a:cubicBezTo>
                <a:cubicBezTo>
                  <a:pt x="1987177" y="4554034"/>
                  <a:pt x="1981200" y="4545555"/>
                  <a:pt x="1981200" y="4536105"/>
                </a:cubicBezTo>
                <a:cubicBezTo>
                  <a:pt x="1981200" y="4507237"/>
                  <a:pt x="1996408" y="4505048"/>
                  <a:pt x="2017059" y="4491281"/>
                </a:cubicBezTo>
                <a:cubicBezTo>
                  <a:pt x="2109694" y="4494269"/>
                  <a:pt x="2202506" y="4493795"/>
                  <a:pt x="2294965" y="4500246"/>
                </a:cubicBezTo>
                <a:cubicBezTo>
                  <a:pt x="2331230" y="4502776"/>
                  <a:pt x="2366590" y="4512782"/>
                  <a:pt x="2402541" y="4518175"/>
                </a:cubicBezTo>
                <a:cubicBezTo>
                  <a:pt x="2442938" y="4524235"/>
                  <a:pt x="2480006" y="4525448"/>
                  <a:pt x="2519082" y="4536105"/>
                </a:cubicBezTo>
                <a:cubicBezTo>
                  <a:pt x="2537315" y="4541078"/>
                  <a:pt x="2554455" y="4549784"/>
                  <a:pt x="2572870" y="4554034"/>
                </a:cubicBezTo>
                <a:cubicBezTo>
                  <a:pt x="2593459" y="4558785"/>
                  <a:pt x="2614834" y="4559219"/>
                  <a:pt x="2635623" y="4562999"/>
                </a:cubicBezTo>
                <a:cubicBezTo>
                  <a:pt x="2647745" y="4565203"/>
                  <a:pt x="2659329" y="4569938"/>
                  <a:pt x="2671482" y="4571963"/>
                </a:cubicBezTo>
                <a:cubicBezTo>
                  <a:pt x="2695246" y="4575924"/>
                  <a:pt x="2719319" y="4577744"/>
                  <a:pt x="2743200" y="4580928"/>
                </a:cubicBezTo>
                <a:lnTo>
                  <a:pt x="2805953" y="4589893"/>
                </a:lnTo>
                <a:cubicBezTo>
                  <a:pt x="2832847" y="4598858"/>
                  <a:pt x="2866589" y="4596742"/>
                  <a:pt x="2886635" y="4616787"/>
                </a:cubicBezTo>
                <a:cubicBezTo>
                  <a:pt x="2942838" y="4672989"/>
                  <a:pt x="2911840" y="4653762"/>
                  <a:pt x="2976282" y="4679540"/>
                </a:cubicBezTo>
                <a:cubicBezTo>
                  <a:pt x="2985247" y="4688505"/>
                  <a:pt x="2994925" y="4696808"/>
                  <a:pt x="3003176" y="4706434"/>
                </a:cubicBezTo>
                <a:cubicBezTo>
                  <a:pt x="3012900" y="4717778"/>
                  <a:pt x="3021502" y="4730053"/>
                  <a:pt x="3030070" y="4742293"/>
                </a:cubicBezTo>
                <a:cubicBezTo>
                  <a:pt x="3042427" y="4759946"/>
                  <a:pt x="3050692" y="4780844"/>
                  <a:pt x="3065929" y="4796081"/>
                </a:cubicBezTo>
                <a:lnTo>
                  <a:pt x="3092823" y="4822975"/>
                </a:lnTo>
                <a:cubicBezTo>
                  <a:pt x="3098800" y="4849869"/>
                  <a:pt x="3104980" y="4876718"/>
                  <a:pt x="3110753" y="4903657"/>
                </a:cubicBezTo>
                <a:cubicBezTo>
                  <a:pt x="3120538" y="4949320"/>
                  <a:pt x="3120452" y="4963089"/>
                  <a:pt x="3137647" y="5011234"/>
                </a:cubicBezTo>
                <a:cubicBezTo>
                  <a:pt x="3151045" y="5048748"/>
                  <a:pt x="3165380" y="5075665"/>
                  <a:pt x="3182470" y="5109846"/>
                </a:cubicBezTo>
                <a:cubicBezTo>
                  <a:pt x="3193147" y="5227285"/>
                  <a:pt x="3180997" y="5177141"/>
                  <a:pt x="3209365" y="5262246"/>
                </a:cubicBezTo>
                <a:cubicBezTo>
                  <a:pt x="3212353" y="5271211"/>
                  <a:pt x="3210769" y="5283470"/>
                  <a:pt x="3218329" y="5289140"/>
                </a:cubicBezTo>
                <a:lnTo>
                  <a:pt x="3254188" y="5316034"/>
                </a:lnTo>
                <a:cubicBezTo>
                  <a:pt x="3260165" y="5333963"/>
                  <a:pt x="3265099" y="5352275"/>
                  <a:pt x="3272118" y="5369822"/>
                </a:cubicBezTo>
                <a:cubicBezTo>
                  <a:pt x="3296848" y="5431646"/>
                  <a:pt x="3288156" y="5380189"/>
                  <a:pt x="3307976" y="5459469"/>
                </a:cubicBezTo>
                <a:cubicBezTo>
                  <a:pt x="3311798" y="5474755"/>
                  <a:pt x="3317392" y="5529959"/>
                  <a:pt x="3325906" y="5549116"/>
                </a:cubicBezTo>
                <a:cubicBezTo>
                  <a:pt x="3332983" y="5565039"/>
                  <a:pt x="3344338" y="5578708"/>
                  <a:pt x="3352800" y="5593940"/>
                </a:cubicBezTo>
                <a:cubicBezTo>
                  <a:pt x="3359290" y="5605622"/>
                  <a:pt x="3363725" y="5618418"/>
                  <a:pt x="3370729" y="5629799"/>
                </a:cubicBezTo>
                <a:cubicBezTo>
                  <a:pt x="3390000" y="5661113"/>
                  <a:pt x="3424619" y="5720798"/>
                  <a:pt x="3460376" y="5746340"/>
                </a:cubicBezTo>
                <a:cubicBezTo>
                  <a:pt x="3468065" y="5751833"/>
                  <a:pt x="3478305" y="5752317"/>
                  <a:pt x="3487270" y="5755305"/>
                </a:cubicBezTo>
                <a:cubicBezTo>
                  <a:pt x="3496235" y="5767258"/>
                  <a:pt x="3502687" y="5781598"/>
                  <a:pt x="3514165" y="5791163"/>
                </a:cubicBezTo>
                <a:cubicBezTo>
                  <a:pt x="3521424" y="5797212"/>
                  <a:pt x="3532607" y="5795902"/>
                  <a:pt x="3541059" y="5800128"/>
                </a:cubicBezTo>
                <a:cubicBezTo>
                  <a:pt x="3562607" y="5810902"/>
                  <a:pt x="3582662" y="5824450"/>
                  <a:pt x="3603812" y="5835987"/>
                </a:cubicBezTo>
                <a:cubicBezTo>
                  <a:pt x="3615544" y="5842386"/>
                  <a:pt x="3628211" y="5847041"/>
                  <a:pt x="3639670" y="5853916"/>
                </a:cubicBezTo>
                <a:cubicBezTo>
                  <a:pt x="3658148" y="5865003"/>
                  <a:pt x="3673452" y="5881772"/>
                  <a:pt x="3693459" y="5889775"/>
                </a:cubicBezTo>
                <a:cubicBezTo>
                  <a:pt x="3750690" y="5912668"/>
                  <a:pt x="3723889" y="5900509"/>
                  <a:pt x="3774141" y="5925634"/>
                </a:cubicBezTo>
                <a:cubicBezTo>
                  <a:pt x="3842870" y="5919658"/>
                  <a:pt x="3912582" y="5920733"/>
                  <a:pt x="3980329" y="5907705"/>
                </a:cubicBezTo>
                <a:cubicBezTo>
                  <a:pt x="3992779" y="5905311"/>
                  <a:pt x="3996215" y="5887100"/>
                  <a:pt x="4007223" y="5880810"/>
                </a:cubicBezTo>
                <a:cubicBezTo>
                  <a:pt x="4017920" y="5874697"/>
                  <a:pt x="4031129" y="5874834"/>
                  <a:pt x="4043082" y="5871846"/>
                </a:cubicBezTo>
                <a:cubicBezTo>
                  <a:pt x="4055035" y="5865869"/>
                  <a:pt x="4068675" y="5862471"/>
                  <a:pt x="4078941" y="5853916"/>
                </a:cubicBezTo>
                <a:cubicBezTo>
                  <a:pt x="4087218" y="5847019"/>
                  <a:pt x="4092052" y="5836659"/>
                  <a:pt x="4096870" y="5827022"/>
                </a:cubicBezTo>
                <a:cubicBezTo>
                  <a:pt x="4101096" y="5818570"/>
                  <a:pt x="4103120" y="5809179"/>
                  <a:pt x="4105835" y="5800128"/>
                </a:cubicBezTo>
                <a:cubicBezTo>
                  <a:pt x="4112086" y="5779291"/>
                  <a:pt x="4114565" y="5757089"/>
                  <a:pt x="4123765" y="5737375"/>
                </a:cubicBezTo>
                <a:cubicBezTo>
                  <a:pt x="4133068" y="5717441"/>
                  <a:pt x="4174696" y="5654050"/>
                  <a:pt x="4195482" y="5629799"/>
                </a:cubicBezTo>
                <a:cubicBezTo>
                  <a:pt x="4203733" y="5620173"/>
                  <a:pt x="4213411" y="5611870"/>
                  <a:pt x="4222376" y="5602905"/>
                </a:cubicBezTo>
                <a:cubicBezTo>
                  <a:pt x="4220776" y="5580498"/>
                  <a:pt x="4214876" y="5456361"/>
                  <a:pt x="4204447" y="5414646"/>
                </a:cubicBezTo>
                <a:cubicBezTo>
                  <a:pt x="4200544" y="5399034"/>
                  <a:pt x="4192017" y="5384945"/>
                  <a:pt x="4186518" y="5369822"/>
                </a:cubicBezTo>
                <a:cubicBezTo>
                  <a:pt x="4164769" y="5310013"/>
                  <a:pt x="4173121" y="5310983"/>
                  <a:pt x="4132729" y="5253281"/>
                </a:cubicBezTo>
                <a:cubicBezTo>
                  <a:pt x="4115456" y="5228605"/>
                  <a:pt x="4092188" y="5218929"/>
                  <a:pt x="4069976" y="5199493"/>
                </a:cubicBezTo>
                <a:cubicBezTo>
                  <a:pt x="4057255" y="5188362"/>
                  <a:pt x="4046952" y="5174635"/>
                  <a:pt x="4034118" y="5163634"/>
                </a:cubicBezTo>
                <a:cubicBezTo>
                  <a:pt x="4025937" y="5156622"/>
                  <a:pt x="4015636" y="5152436"/>
                  <a:pt x="4007223" y="5145705"/>
                </a:cubicBezTo>
                <a:cubicBezTo>
                  <a:pt x="4000623" y="5140425"/>
                  <a:pt x="3996632" y="5131968"/>
                  <a:pt x="3989294" y="5127775"/>
                </a:cubicBezTo>
                <a:cubicBezTo>
                  <a:pt x="3975322" y="5119791"/>
                  <a:pt x="3959411" y="5115822"/>
                  <a:pt x="3944470" y="5109846"/>
                </a:cubicBezTo>
                <a:cubicBezTo>
                  <a:pt x="3941482" y="5100881"/>
                  <a:pt x="3942188" y="5089634"/>
                  <a:pt x="3935506" y="5082952"/>
                </a:cubicBezTo>
                <a:cubicBezTo>
                  <a:pt x="3926056" y="5073502"/>
                  <a:pt x="3910980" y="5072105"/>
                  <a:pt x="3899647" y="5065022"/>
                </a:cubicBezTo>
                <a:cubicBezTo>
                  <a:pt x="3877844" y="5051395"/>
                  <a:pt x="3853820" y="5030981"/>
                  <a:pt x="3836894" y="5011234"/>
                </a:cubicBezTo>
                <a:cubicBezTo>
                  <a:pt x="3808080" y="4977617"/>
                  <a:pt x="3807218" y="4972967"/>
                  <a:pt x="3792070" y="4930552"/>
                </a:cubicBezTo>
                <a:cubicBezTo>
                  <a:pt x="3763241" y="4849832"/>
                  <a:pt x="3769186" y="4869918"/>
                  <a:pt x="3756212" y="4805046"/>
                </a:cubicBezTo>
                <a:cubicBezTo>
                  <a:pt x="3759200" y="4784128"/>
                  <a:pt x="3758494" y="4762339"/>
                  <a:pt x="3765176" y="4742293"/>
                </a:cubicBezTo>
                <a:cubicBezTo>
                  <a:pt x="3767849" y="4734274"/>
                  <a:pt x="3778757" y="4731611"/>
                  <a:pt x="3783106" y="4724363"/>
                </a:cubicBezTo>
                <a:cubicBezTo>
                  <a:pt x="3796857" y="4701445"/>
                  <a:pt x="3800066" y="4671546"/>
                  <a:pt x="3818965" y="4652646"/>
                </a:cubicBezTo>
                <a:cubicBezTo>
                  <a:pt x="3852130" y="4619479"/>
                  <a:pt x="3829863" y="4639403"/>
                  <a:pt x="3890682" y="4598857"/>
                </a:cubicBezTo>
                <a:cubicBezTo>
                  <a:pt x="3918914" y="4580035"/>
                  <a:pt x="3936482" y="4566719"/>
                  <a:pt x="3971365" y="4554034"/>
                </a:cubicBezTo>
                <a:cubicBezTo>
                  <a:pt x="3985685" y="4548827"/>
                  <a:pt x="4001247" y="4548057"/>
                  <a:pt x="4016188" y="4545069"/>
                </a:cubicBezTo>
                <a:cubicBezTo>
                  <a:pt x="4058299" y="4519803"/>
                  <a:pt x="4060083" y="4515497"/>
                  <a:pt x="4105835" y="4500246"/>
                </a:cubicBezTo>
                <a:cubicBezTo>
                  <a:pt x="4126473" y="4493366"/>
                  <a:pt x="4147751" y="4488567"/>
                  <a:pt x="4168588" y="4482316"/>
                </a:cubicBezTo>
                <a:cubicBezTo>
                  <a:pt x="4187992" y="4476495"/>
                  <a:pt x="4225463" y="4462844"/>
                  <a:pt x="4240306" y="4455422"/>
                </a:cubicBezTo>
                <a:cubicBezTo>
                  <a:pt x="4249943" y="4450604"/>
                  <a:pt x="4257845" y="4442838"/>
                  <a:pt x="4267200" y="4437493"/>
                </a:cubicBezTo>
                <a:cubicBezTo>
                  <a:pt x="4346817" y="4391997"/>
                  <a:pt x="4264430" y="4445315"/>
                  <a:pt x="4329953" y="4401634"/>
                </a:cubicBezTo>
                <a:cubicBezTo>
                  <a:pt x="4340833" y="4385314"/>
                  <a:pt x="4369370" y="4343432"/>
                  <a:pt x="4374776" y="4329916"/>
                </a:cubicBezTo>
                <a:cubicBezTo>
                  <a:pt x="4380435" y="4315769"/>
                  <a:pt x="4379732" y="4299793"/>
                  <a:pt x="4383741" y="4285093"/>
                </a:cubicBezTo>
                <a:cubicBezTo>
                  <a:pt x="4388714" y="4266860"/>
                  <a:pt x="4401670" y="4231305"/>
                  <a:pt x="4401670" y="4231305"/>
                </a:cubicBezTo>
                <a:cubicBezTo>
                  <a:pt x="4400696" y="4224972"/>
                  <a:pt x="4394863" y="4107956"/>
                  <a:pt x="4365812" y="4078905"/>
                </a:cubicBezTo>
                <a:cubicBezTo>
                  <a:pt x="4356362" y="4069455"/>
                  <a:pt x="4341072" y="4068388"/>
                  <a:pt x="4329953" y="4060975"/>
                </a:cubicBezTo>
                <a:cubicBezTo>
                  <a:pt x="4239865" y="4000917"/>
                  <a:pt x="4272770" y="4005490"/>
                  <a:pt x="4168588" y="3953399"/>
                </a:cubicBezTo>
                <a:cubicBezTo>
                  <a:pt x="4151684" y="3944947"/>
                  <a:pt x="4132729" y="3941446"/>
                  <a:pt x="4114800" y="3935469"/>
                </a:cubicBezTo>
                <a:cubicBezTo>
                  <a:pt x="4108823" y="3923516"/>
                  <a:pt x="4107486" y="3907728"/>
                  <a:pt x="4096870" y="3899610"/>
                </a:cubicBezTo>
                <a:cubicBezTo>
                  <a:pt x="4055347" y="3867857"/>
                  <a:pt x="4008705" y="3843183"/>
                  <a:pt x="3962400" y="3818928"/>
                </a:cubicBezTo>
                <a:cubicBezTo>
                  <a:pt x="3827704" y="3748373"/>
                  <a:pt x="3973763" y="3843676"/>
                  <a:pt x="3872753" y="3783069"/>
                </a:cubicBezTo>
                <a:cubicBezTo>
                  <a:pt x="3796517" y="3737327"/>
                  <a:pt x="3846844" y="3754179"/>
                  <a:pt x="3783106" y="3738246"/>
                </a:cubicBezTo>
                <a:cubicBezTo>
                  <a:pt x="3639995" y="3650177"/>
                  <a:pt x="3710255" y="3679635"/>
                  <a:pt x="3576918" y="3639634"/>
                </a:cubicBezTo>
                <a:cubicBezTo>
                  <a:pt x="3567953" y="3633658"/>
                  <a:pt x="3559660" y="3626523"/>
                  <a:pt x="3550023" y="3621705"/>
                </a:cubicBezTo>
                <a:cubicBezTo>
                  <a:pt x="3450314" y="3571850"/>
                  <a:pt x="3554870" y="3633362"/>
                  <a:pt x="3469341" y="3585846"/>
                </a:cubicBezTo>
                <a:cubicBezTo>
                  <a:pt x="3454110" y="3577384"/>
                  <a:pt x="3438697" y="3569080"/>
                  <a:pt x="3424518" y="3558952"/>
                </a:cubicBezTo>
                <a:cubicBezTo>
                  <a:pt x="3417640" y="3554039"/>
                  <a:pt x="3413621" y="3545710"/>
                  <a:pt x="3406588" y="3541022"/>
                </a:cubicBezTo>
                <a:cubicBezTo>
                  <a:pt x="3395469" y="3533609"/>
                  <a:pt x="3382682" y="3529069"/>
                  <a:pt x="3370729" y="3523093"/>
                </a:cubicBezTo>
                <a:cubicBezTo>
                  <a:pt x="3355788" y="3508152"/>
                  <a:pt x="3332588" y="3498315"/>
                  <a:pt x="3325906" y="3478269"/>
                </a:cubicBezTo>
                <a:cubicBezTo>
                  <a:pt x="3312932" y="3439348"/>
                  <a:pt x="3323623" y="3458057"/>
                  <a:pt x="3290047" y="3424481"/>
                </a:cubicBezTo>
                <a:cubicBezTo>
                  <a:pt x="3257175" y="3358734"/>
                  <a:pt x="3284008" y="3420265"/>
                  <a:pt x="3263153" y="3343799"/>
                </a:cubicBezTo>
                <a:cubicBezTo>
                  <a:pt x="3258180" y="3325565"/>
                  <a:pt x="3250196" y="3308244"/>
                  <a:pt x="3245223" y="3290010"/>
                </a:cubicBezTo>
                <a:cubicBezTo>
                  <a:pt x="3213216" y="3172648"/>
                  <a:pt x="3262922" y="3319280"/>
                  <a:pt x="3218329" y="3200363"/>
                </a:cubicBezTo>
                <a:cubicBezTo>
                  <a:pt x="3215011" y="3191515"/>
                  <a:pt x="3211961" y="3182555"/>
                  <a:pt x="3209365" y="3173469"/>
                </a:cubicBezTo>
                <a:cubicBezTo>
                  <a:pt x="3205980" y="3161622"/>
                  <a:pt x="3204726" y="3149146"/>
                  <a:pt x="3200400" y="3137610"/>
                </a:cubicBezTo>
                <a:cubicBezTo>
                  <a:pt x="3195708" y="3125097"/>
                  <a:pt x="3188447" y="3113705"/>
                  <a:pt x="3182470" y="3101752"/>
                </a:cubicBezTo>
                <a:cubicBezTo>
                  <a:pt x="3159324" y="3009159"/>
                  <a:pt x="3167548" y="3056708"/>
                  <a:pt x="3182470" y="2877634"/>
                </a:cubicBezTo>
                <a:cubicBezTo>
                  <a:pt x="3183255" y="2868217"/>
                  <a:pt x="3185385" y="2857999"/>
                  <a:pt x="3191435" y="2850740"/>
                </a:cubicBezTo>
                <a:cubicBezTo>
                  <a:pt x="3215496" y="2821867"/>
                  <a:pt x="3230656" y="2823005"/>
                  <a:pt x="3263153" y="2814881"/>
                </a:cubicBezTo>
                <a:cubicBezTo>
                  <a:pt x="3272069" y="2803736"/>
                  <a:pt x="3308582" y="2754712"/>
                  <a:pt x="3325906" y="2743163"/>
                </a:cubicBezTo>
                <a:cubicBezTo>
                  <a:pt x="3338457" y="2734796"/>
                  <a:pt x="3389969" y="2727321"/>
                  <a:pt x="3397623" y="2725234"/>
                </a:cubicBezTo>
                <a:cubicBezTo>
                  <a:pt x="3397649" y="2725227"/>
                  <a:pt x="3464846" y="2702827"/>
                  <a:pt x="3478306" y="2698340"/>
                </a:cubicBezTo>
                <a:cubicBezTo>
                  <a:pt x="3508470" y="2688285"/>
                  <a:pt x="3522759" y="2681968"/>
                  <a:pt x="3558988" y="2680410"/>
                </a:cubicBezTo>
                <a:lnTo>
                  <a:pt x="4338918" y="2653516"/>
                </a:lnTo>
                <a:cubicBezTo>
                  <a:pt x="4350871" y="2647540"/>
                  <a:pt x="4364228" y="2643791"/>
                  <a:pt x="4374776" y="2635587"/>
                </a:cubicBezTo>
                <a:cubicBezTo>
                  <a:pt x="4391455" y="2622614"/>
                  <a:pt x="4419600" y="2590763"/>
                  <a:pt x="4419600" y="2590763"/>
                </a:cubicBezTo>
                <a:cubicBezTo>
                  <a:pt x="4428565" y="2566857"/>
                  <a:pt x="4435076" y="2541882"/>
                  <a:pt x="4446494" y="2519046"/>
                </a:cubicBezTo>
                <a:cubicBezTo>
                  <a:pt x="4453176" y="2505682"/>
                  <a:pt x="4468282" y="2497229"/>
                  <a:pt x="4473388" y="2483187"/>
                </a:cubicBezTo>
                <a:cubicBezTo>
                  <a:pt x="4480609" y="2463329"/>
                  <a:pt x="4476793" y="2440820"/>
                  <a:pt x="4482353" y="2420434"/>
                </a:cubicBezTo>
                <a:cubicBezTo>
                  <a:pt x="4485869" y="2407541"/>
                  <a:pt x="4495018" y="2396858"/>
                  <a:pt x="4500282" y="2384575"/>
                </a:cubicBezTo>
                <a:cubicBezTo>
                  <a:pt x="4504004" y="2375889"/>
                  <a:pt x="4506259" y="2366646"/>
                  <a:pt x="4509247" y="2357681"/>
                </a:cubicBezTo>
                <a:cubicBezTo>
                  <a:pt x="4503271" y="2306881"/>
                  <a:pt x="4504229" y="2254775"/>
                  <a:pt x="4491318" y="2205281"/>
                </a:cubicBezTo>
                <a:cubicBezTo>
                  <a:pt x="4485879" y="2184430"/>
                  <a:pt x="4475902" y="2158307"/>
                  <a:pt x="4455459" y="2151493"/>
                </a:cubicBezTo>
                <a:lnTo>
                  <a:pt x="4428565" y="2142528"/>
                </a:lnTo>
                <a:lnTo>
                  <a:pt x="4374776" y="2088740"/>
                </a:lnTo>
                <a:cubicBezTo>
                  <a:pt x="4368799" y="2082763"/>
                  <a:pt x="4364865" y="2073483"/>
                  <a:pt x="4356847" y="2070810"/>
                </a:cubicBezTo>
                <a:lnTo>
                  <a:pt x="4329953" y="2061846"/>
                </a:lnTo>
                <a:cubicBezTo>
                  <a:pt x="4323976" y="2055869"/>
                  <a:pt x="4316711" y="2050949"/>
                  <a:pt x="4312023" y="2043916"/>
                </a:cubicBezTo>
                <a:cubicBezTo>
                  <a:pt x="4295112" y="2018549"/>
                  <a:pt x="4289483" y="1985516"/>
                  <a:pt x="4267200" y="1963234"/>
                </a:cubicBezTo>
                <a:cubicBezTo>
                  <a:pt x="4257750" y="1953784"/>
                  <a:pt x="4242673" y="1952388"/>
                  <a:pt x="4231341" y="1945305"/>
                </a:cubicBezTo>
                <a:cubicBezTo>
                  <a:pt x="4218671" y="1937386"/>
                  <a:pt x="4208026" y="1926527"/>
                  <a:pt x="4195482" y="1918410"/>
                </a:cubicBezTo>
                <a:cubicBezTo>
                  <a:pt x="4157186" y="1893630"/>
                  <a:pt x="4119253" y="1868035"/>
                  <a:pt x="4078941" y="1846693"/>
                </a:cubicBezTo>
                <a:cubicBezTo>
                  <a:pt x="4068052" y="1840928"/>
                  <a:pt x="4055035" y="1840716"/>
                  <a:pt x="4043082" y="1837728"/>
                </a:cubicBezTo>
                <a:cubicBezTo>
                  <a:pt x="3954336" y="1771169"/>
                  <a:pt x="4078693" y="1858530"/>
                  <a:pt x="3899647" y="1774975"/>
                </a:cubicBezTo>
                <a:cubicBezTo>
                  <a:pt x="3888158" y="1769614"/>
                  <a:pt x="3884093" y="1753751"/>
                  <a:pt x="3872753" y="1748081"/>
                </a:cubicBezTo>
                <a:cubicBezTo>
                  <a:pt x="3847397" y="1735403"/>
                  <a:pt x="3818391" y="1731716"/>
                  <a:pt x="3792070" y="1721187"/>
                </a:cubicBezTo>
                <a:cubicBezTo>
                  <a:pt x="3773458" y="1713742"/>
                  <a:pt x="3756965" y="1701558"/>
                  <a:pt x="3738282" y="1694293"/>
                </a:cubicBezTo>
                <a:cubicBezTo>
                  <a:pt x="3703054" y="1680593"/>
                  <a:pt x="3666565" y="1670387"/>
                  <a:pt x="3630706" y="1658434"/>
                </a:cubicBezTo>
                <a:cubicBezTo>
                  <a:pt x="3624729" y="1652458"/>
                  <a:pt x="3620114" y="1644698"/>
                  <a:pt x="3612776" y="1640505"/>
                </a:cubicBezTo>
                <a:cubicBezTo>
                  <a:pt x="3577967" y="1620614"/>
                  <a:pt x="3533549" y="1615065"/>
                  <a:pt x="3505200" y="1586716"/>
                </a:cubicBezTo>
                <a:cubicBezTo>
                  <a:pt x="3493247" y="1574763"/>
                  <a:pt x="3478718" y="1564922"/>
                  <a:pt x="3469341" y="1550857"/>
                </a:cubicBezTo>
                <a:cubicBezTo>
                  <a:pt x="3463365" y="1541892"/>
                  <a:pt x="3459030" y="1531581"/>
                  <a:pt x="3451412" y="1523963"/>
                </a:cubicBezTo>
                <a:cubicBezTo>
                  <a:pt x="3443794" y="1516345"/>
                  <a:pt x="3433483" y="1512010"/>
                  <a:pt x="3424518" y="1506034"/>
                </a:cubicBezTo>
                <a:lnTo>
                  <a:pt x="3406588" y="1452246"/>
                </a:lnTo>
                <a:lnTo>
                  <a:pt x="3397623" y="1425352"/>
                </a:lnTo>
                <a:cubicBezTo>
                  <a:pt x="3400611" y="1395470"/>
                  <a:pt x="3394161" y="1363045"/>
                  <a:pt x="3406588" y="1335705"/>
                </a:cubicBezTo>
                <a:cubicBezTo>
                  <a:pt x="3411686" y="1324488"/>
                  <a:pt x="3431188" y="1331744"/>
                  <a:pt x="3442447" y="1326740"/>
                </a:cubicBezTo>
                <a:cubicBezTo>
                  <a:pt x="3476907" y="1311424"/>
                  <a:pt x="3488423" y="1293484"/>
                  <a:pt x="3523129" y="1281916"/>
                </a:cubicBezTo>
                <a:cubicBezTo>
                  <a:pt x="3537584" y="1277098"/>
                  <a:pt x="3553012" y="1275940"/>
                  <a:pt x="3567953" y="1272952"/>
                </a:cubicBezTo>
                <a:cubicBezTo>
                  <a:pt x="3619695" y="1238456"/>
                  <a:pt x="3568623" y="1269098"/>
                  <a:pt x="3648635" y="1237093"/>
                </a:cubicBezTo>
                <a:cubicBezTo>
                  <a:pt x="3661043" y="1232130"/>
                  <a:pt x="3672282" y="1224591"/>
                  <a:pt x="3684494" y="1219163"/>
                </a:cubicBezTo>
                <a:cubicBezTo>
                  <a:pt x="3699199" y="1212627"/>
                  <a:pt x="3714250" y="1206884"/>
                  <a:pt x="3729318" y="1201234"/>
                </a:cubicBezTo>
                <a:cubicBezTo>
                  <a:pt x="3738166" y="1197916"/>
                  <a:pt x="3747760" y="1196495"/>
                  <a:pt x="3756212" y="1192269"/>
                </a:cubicBezTo>
                <a:cubicBezTo>
                  <a:pt x="3765849" y="1187451"/>
                  <a:pt x="3774141" y="1180316"/>
                  <a:pt x="3783106" y="1174340"/>
                </a:cubicBezTo>
                <a:cubicBezTo>
                  <a:pt x="3804682" y="1109611"/>
                  <a:pt x="3812211" y="1111470"/>
                  <a:pt x="3792070" y="1030905"/>
                </a:cubicBezTo>
                <a:cubicBezTo>
                  <a:pt x="3790020" y="1022705"/>
                  <a:pt x="3781019" y="1017888"/>
                  <a:pt x="3774141" y="1012975"/>
                </a:cubicBezTo>
                <a:cubicBezTo>
                  <a:pt x="3759963" y="1002847"/>
                  <a:pt x="3745240" y="993158"/>
                  <a:pt x="3729318" y="986081"/>
                </a:cubicBezTo>
                <a:cubicBezTo>
                  <a:pt x="3718059" y="981077"/>
                  <a:pt x="3704995" y="981442"/>
                  <a:pt x="3693459" y="977116"/>
                </a:cubicBezTo>
                <a:cubicBezTo>
                  <a:pt x="3680946" y="972424"/>
                  <a:pt x="3669812" y="964615"/>
                  <a:pt x="3657600" y="959187"/>
                </a:cubicBezTo>
                <a:cubicBezTo>
                  <a:pt x="3642895" y="952651"/>
                  <a:pt x="3627169" y="948454"/>
                  <a:pt x="3612776" y="941257"/>
                </a:cubicBezTo>
                <a:cubicBezTo>
                  <a:pt x="3597191" y="933465"/>
                  <a:pt x="3584483" y="919873"/>
                  <a:pt x="3567953" y="914363"/>
                </a:cubicBezTo>
                <a:cubicBezTo>
                  <a:pt x="3539043" y="904726"/>
                  <a:pt x="3508188" y="902410"/>
                  <a:pt x="3478306" y="896434"/>
                </a:cubicBezTo>
                <a:cubicBezTo>
                  <a:pt x="3427541" y="862591"/>
                  <a:pt x="3469567" y="886253"/>
                  <a:pt x="3379694" y="860575"/>
                </a:cubicBezTo>
                <a:cubicBezTo>
                  <a:pt x="3361522" y="855383"/>
                  <a:pt x="3344139" y="847619"/>
                  <a:pt x="3325906" y="842646"/>
                </a:cubicBezTo>
                <a:cubicBezTo>
                  <a:pt x="3311206" y="838637"/>
                  <a:pt x="3296073" y="836407"/>
                  <a:pt x="3281082" y="833681"/>
                </a:cubicBezTo>
                <a:cubicBezTo>
                  <a:pt x="3195888" y="818191"/>
                  <a:pt x="3213533" y="823799"/>
                  <a:pt x="3092823" y="815752"/>
                </a:cubicBezTo>
                <a:cubicBezTo>
                  <a:pt x="3062941" y="809775"/>
                  <a:pt x="3033235" y="802832"/>
                  <a:pt x="3003176" y="797822"/>
                </a:cubicBezTo>
                <a:cubicBezTo>
                  <a:pt x="2979412" y="793861"/>
                  <a:pt x="2955162" y="793167"/>
                  <a:pt x="2931459" y="788857"/>
                </a:cubicBezTo>
                <a:cubicBezTo>
                  <a:pt x="2922162" y="787167"/>
                  <a:pt x="2913905" y="781330"/>
                  <a:pt x="2904565" y="779893"/>
                </a:cubicBezTo>
                <a:cubicBezTo>
                  <a:pt x="2874883" y="775327"/>
                  <a:pt x="2844744" y="774437"/>
                  <a:pt x="2814918" y="770928"/>
                </a:cubicBezTo>
                <a:cubicBezTo>
                  <a:pt x="2793933" y="768459"/>
                  <a:pt x="2773271" y="762968"/>
                  <a:pt x="2752165" y="761963"/>
                </a:cubicBezTo>
                <a:cubicBezTo>
                  <a:pt x="2579018" y="753718"/>
                  <a:pt x="2050469" y="746071"/>
                  <a:pt x="1936376" y="744034"/>
                </a:cubicBezTo>
                <a:cubicBezTo>
                  <a:pt x="1874570" y="723432"/>
                  <a:pt x="1895951" y="739469"/>
                  <a:pt x="1864659" y="708175"/>
                </a:cubicBezTo>
                <a:cubicBezTo>
                  <a:pt x="1842125" y="640576"/>
                  <a:pt x="1872522" y="723900"/>
                  <a:pt x="1837765" y="654387"/>
                </a:cubicBezTo>
                <a:cubicBezTo>
                  <a:pt x="1833539" y="645935"/>
                  <a:pt x="1831396" y="636579"/>
                  <a:pt x="1828800" y="627493"/>
                </a:cubicBezTo>
                <a:cubicBezTo>
                  <a:pt x="1816723" y="585225"/>
                  <a:pt x="1818125" y="579667"/>
                  <a:pt x="1810870" y="528881"/>
                </a:cubicBezTo>
                <a:cubicBezTo>
                  <a:pt x="1813858" y="490034"/>
                  <a:pt x="1815002" y="451001"/>
                  <a:pt x="1819835" y="412340"/>
                </a:cubicBezTo>
                <a:cubicBezTo>
                  <a:pt x="1821007" y="402963"/>
                  <a:pt x="1827110" y="394743"/>
                  <a:pt x="1828800" y="385446"/>
                </a:cubicBezTo>
                <a:cubicBezTo>
                  <a:pt x="1830240" y="377524"/>
                  <a:pt x="1836552" y="298223"/>
                  <a:pt x="1846729" y="277869"/>
                </a:cubicBezTo>
                <a:cubicBezTo>
                  <a:pt x="1850509" y="270309"/>
                  <a:pt x="1859379" y="266540"/>
                  <a:pt x="1864659" y="259940"/>
                </a:cubicBezTo>
                <a:cubicBezTo>
                  <a:pt x="1871390" y="251527"/>
                  <a:pt x="1874408" y="240058"/>
                  <a:pt x="1882588" y="233046"/>
                </a:cubicBezTo>
                <a:cubicBezTo>
                  <a:pt x="1902830" y="215696"/>
                  <a:pt x="1959883" y="191100"/>
                  <a:pt x="1981200" y="179257"/>
                </a:cubicBezTo>
                <a:cubicBezTo>
                  <a:pt x="1990618" y="174025"/>
                  <a:pt x="1998191" y="165572"/>
                  <a:pt x="2008094" y="161328"/>
                </a:cubicBezTo>
                <a:cubicBezTo>
                  <a:pt x="2019419" y="156475"/>
                  <a:pt x="2032066" y="155605"/>
                  <a:pt x="2043953" y="152363"/>
                </a:cubicBezTo>
                <a:cubicBezTo>
                  <a:pt x="2064941" y="146639"/>
                  <a:pt x="2086261" y="141868"/>
                  <a:pt x="2106706" y="134434"/>
                </a:cubicBezTo>
                <a:cubicBezTo>
                  <a:pt x="2119265" y="129867"/>
                  <a:pt x="2130353" y="121933"/>
                  <a:pt x="2142565" y="116505"/>
                </a:cubicBezTo>
                <a:cubicBezTo>
                  <a:pt x="2157270" y="109969"/>
                  <a:pt x="2172738" y="105234"/>
                  <a:pt x="2187388" y="98575"/>
                </a:cubicBezTo>
                <a:cubicBezTo>
                  <a:pt x="2205637" y="90280"/>
                  <a:pt x="2221454" y="75267"/>
                  <a:pt x="2241176" y="71681"/>
                </a:cubicBezTo>
                <a:cubicBezTo>
                  <a:pt x="2288309" y="63111"/>
                  <a:pt x="2336800" y="65704"/>
                  <a:pt x="2384612" y="62716"/>
                </a:cubicBezTo>
                <a:cubicBezTo>
                  <a:pt x="2677043" y="4231"/>
                  <a:pt x="2459930" y="41994"/>
                  <a:pt x="3101788" y="35822"/>
                </a:cubicBezTo>
                <a:lnTo>
                  <a:pt x="4338918" y="26857"/>
                </a:lnTo>
                <a:lnTo>
                  <a:pt x="5011270" y="17893"/>
                </a:lnTo>
                <a:lnTo>
                  <a:pt x="5925670" y="8928"/>
                </a:lnTo>
                <a:cubicBezTo>
                  <a:pt x="6116493" y="14711"/>
                  <a:pt x="6158531" y="-32211"/>
                  <a:pt x="6266329" y="44787"/>
                </a:cubicBezTo>
                <a:cubicBezTo>
                  <a:pt x="6273207" y="49700"/>
                  <a:pt x="6277842" y="57215"/>
                  <a:pt x="6284259" y="62716"/>
                </a:cubicBezTo>
                <a:cubicBezTo>
                  <a:pt x="6298787" y="75168"/>
                  <a:pt x="6314555" y="86123"/>
                  <a:pt x="6329082" y="98575"/>
                </a:cubicBezTo>
                <a:cubicBezTo>
                  <a:pt x="6346556" y="113553"/>
                  <a:pt x="6361422" y="133637"/>
                  <a:pt x="6373906" y="152363"/>
                </a:cubicBezTo>
                <a:cubicBezTo>
                  <a:pt x="6395518" y="184781"/>
                  <a:pt x="6436659" y="250975"/>
                  <a:pt x="6436659" y="250975"/>
                </a:cubicBezTo>
                <a:cubicBezTo>
                  <a:pt x="6439647" y="265916"/>
                  <a:pt x="6439435" y="281875"/>
                  <a:pt x="6445623" y="295799"/>
                </a:cubicBezTo>
                <a:cubicBezTo>
                  <a:pt x="6451691" y="309452"/>
                  <a:pt x="6471586" y="316745"/>
                  <a:pt x="6472518" y="331657"/>
                </a:cubicBezTo>
                <a:cubicBezTo>
                  <a:pt x="6493313" y="664373"/>
                  <a:pt x="6508381" y="503774"/>
                  <a:pt x="6436659" y="618528"/>
                </a:cubicBezTo>
                <a:cubicBezTo>
                  <a:pt x="6429576" y="629861"/>
                  <a:pt x="6424706" y="642434"/>
                  <a:pt x="6418729" y="654387"/>
                </a:cubicBezTo>
                <a:cubicBezTo>
                  <a:pt x="6415741" y="666340"/>
                  <a:pt x="6415275" y="679226"/>
                  <a:pt x="6409765" y="690246"/>
                </a:cubicBezTo>
                <a:cubicBezTo>
                  <a:pt x="6403083" y="703610"/>
                  <a:pt x="6391555" y="713947"/>
                  <a:pt x="6382870" y="726105"/>
                </a:cubicBezTo>
                <a:cubicBezTo>
                  <a:pt x="6376608" y="734872"/>
                  <a:pt x="6372559" y="745381"/>
                  <a:pt x="6364941" y="752999"/>
                </a:cubicBezTo>
                <a:cubicBezTo>
                  <a:pt x="6341666" y="776274"/>
                  <a:pt x="6321628" y="783620"/>
                  <a:pt x="6293223" y="797822"/>
                </a:cubicBezTo>
                <a:cubicBezTo>
                  <a:pt x="6287247" y="803799"/>
                  <a:pt x="6282854" y="811972"/>
                  <a:pt x="6275294" y="815752"/>
                </a:cubicBezTo>
                <a:cubicBezTo>
                  <a:pt x="6246896" y="829951"/>
                  <a:pt x="6215668" y="834069"/>
                  <a:pt x="6185647" y="842646"/>
                </a:cubicBezTo>
                <a:cubicBezTo>
                  <a:pt x="6152051" y="852245"/>
                  <a:pt x="6161419" y="853570"/>
                  <a:pt x="6122894" y="860575"/>
                </a:cubicBezTo>
                <a:cubicBezTo>
                  <a:pt x="6102105" y="864355"/>
                  <a:pt x="6080802" y="865113"/>
                  <a:pt x="6060141" y="869540"/>
                </a:cubicBezTo>
                <a:cubicBezTo>
                  <a:pt x="6038869" y="874098"/>
                  <a:pt x="6018625" y="882750"/>
                  <a:pt x="5997388" y="887469"/>
                </a:cubicBezTo>
                <a:cubicBezTo>
                  <a:pt x="5924162" y="903741"/>
                  <a:pt x="5902646" y="904114"/>
                  <a:pt x="5836023" y="914363"/>
                </a:cubicBezTo>
                <a:cubicBezTo>
                  <a:pt x="5818058" y="917127"/>
                  <a:pt x="5800407" y="922924"/>
                  <a:pt x="5782235" y="923328"/>
                </a:cubicBezTo>
                <a:cubicBezTo>
                  <a:pt x="5531268" y="928905"/>
                  <a:pt x="5280212" y="929305"/>
                  <a:pt x="5029200" y="932293"/>
                </a:cubicBezTo>
                <a:cubicBezTo>
                  <a:pt x="5017247" y="935281"/>
                  <a:pt x="5005368" y="938584"/>
                  <a:pt x="4993341" y="941257"/>
                </a:cubicBezTo>
                <a:cubicBezTo>
                  <a:pt x="4951758" y="950498"/>
                  <a:pt x="4950911" y="948258"/>
                  <a:pt x="4912659" y="959187"/>
                </a:cubicBezTo>
                <a:cubicBezTo>
                  <a:pt x="4873993" y="970235"/>
                  <a:pt x="4892936" y="966957"/>
                  <a:pt x="4849906" y="986081"/>
                </a:cubicBezTo>
                <a:cubicBezTo>
                  <a:pt x="4835201" y="992617"/>
                  <a:pt x="4820023" y="998034"/>
                  <a:pt x="4805082" y="1004010"/>
                </a:cubicBezTo>
                <a:cubicBezTo>
                  <a:pt x="4796117" y="1012975"/>
                  <a:pt x="4785221" y="1020356"/>
                  <a:pt x="4778188" y="1030905"/>
                </a:cubicBezTo>
                <a:cubicBezTo>
                  <a:pt x="4772946" y="1038768"/>
                  <a:pt x="4769223" y="1048349"/>
                  <a:pt x="4769223" y="1057799"/>
                </a:cubicBezTo>
                <a:cubicBezTo>
                  <a:pt x="4769223" y="1108687"/>
                  <a:pt x="4774285" y="1159461"/>
                  <a:pt x="4778188" y="1210199"/>
                </a:cubicBezTo>
                <a:cubicBezTo>
                  <a:pt x="4780263" y="1237179"/>
                  <a:pt x="4780181" y="1264735"/>
                  <a:pt x="4787153" y="1290881"/>
                </a:cubicBezTo>
                <a:cubicBezTo>
                  <a:pt x="4795306" y="1321454"/>
                  <a:pt x="4826798" y="1361206"/>
                  <a:pt x="4840941" y="1389493"/>
                </a:cubicBezTo>
                <a:cubicBezTo>
                  <a:pt x="4845167" y="1397945"/>
                  <a:pt x="4843224" y="1409705"/>
                  <a:pt x="4849906" y="1416387"/>
                </a:cubicBezTo>
                <a:cubicBezTo>
                  <a:pt x="4862227" y="1428708"/>
                  <a:pt x="4879788" y="1434316"/>
                  <a:pt x="4894729" y="1443281"/>
                </a:cubicBezTo>
                <a:cubicBezTo>
                  <a:pt x="4994188" y="1572577"/>
                  <a:pt x="4938871" y="1541620"/>
                  <a:pt x="5029200" y="1577752"/>
                </a:cubicBezTo>
                <a:cubicBezTo>
                  <a:pt x="5038165" y="1586717"/>
                  <a:pt x="5046354" y="1596530"/>
                  <a:pt x="5056094" y="1604646"/>
                </a:cubicBezTo>
                <a:cubicBezTo>
                  <a:pt x="5080905" y="1625322"/>
                  <a:pt x="5117481" y="1639193"/>
                  <a:pt x="5145741" y="1649469"/>
                </a:cubicBezTo>
                <a:cubicBezTo>
                  <a:pt x="5157320" y="1653680"/>
                  <a:pt x="5170021" y="1654223"/>
                  <a:pt x="5181600" y="1658434"/>
                </a:cubicBezTo>
                <a:cubicBezTo>
                  <a:pt x="5202988" y="1666211"/>
                  <a:pt x="5222471" y="1679076"/>
                  <a:pt x="5244353" y="1685328"/>
                </a:cubicBezTo>
                <a:cubicBezTo>
                  <a:pt x="5264670" y="1691133"/>
                  <a:pt x="5286429" y="1689940"/>
                  <a:pt x="5307106" y="1694293"/>
                </a:cubicBezTo>
                <a:cubicBezTo>
                  <a:pt x="5343275" y="1701908"/>
                  <a:pt x="5414682" y="1721187"/>
                  <a:pt x="5414682" y="1721187"/>
                </a:cubicBezTo>
                <a:cubicBezTo>
                  <a:pt x="5531223" y="1715210"/>
                  <a:pt x="5648113" y="1714066"/>
                  <a:pt x="5764306" y="1703257"/>
                </a:cubicBezTo>
                <a:cubicBezTo>
                  <a:pt x="5796053" y="1700304"/>
                  <a:pt x="5827098" y="1656159"/>
                  <a:pt x="5844988" y="1640505"/>
                </a:cubicBezTo>
                <a:cubicBezTo>
                  <a:pt x="5883250" y="1607025"/>
                  <a:pt x="5900629" y="1627833"/>
                  <a:pt x="5934635" y="1559822"/>
                </a:cubicBezTo>
                <a:cubicBezTo>
                  <a:pt x="5969321" y="1490449"/>
                  <a:pt x="5951216" y="1523223"/>
                  <a:pt x="5988423" y="1461210"/>
                </a:cubicBezTo>
                <a:cubicBezTo>
                  <a:pt x="6017765" y="1343848"/>
                  <a:pt x="5970872" y="1505277"/>
                  <a:pt x="6024282" y="1398457"/>
                </a:cubicBezTo>
                <a:cubicBezTo>
                  <a:pt x="6031096" y="1384829"/>
                  <a:pt x="6026023" y="1367050"/>
                  <a:pt x="6033247" y="1353634"/>
                </a:cubicBezTo>
                <a:cubicBezTo>
                  <a:pt x="6047414" y="1327323"/>
                  <a:pt x="6070459" y="1306779"/>
                  <a:pt x="6087035" y="1281916"/>
                </a:cubicBezTo>
                <a:cubicBezTo>
                  <a:pt x="6093012" y="1272951"/>
                  <a:pt x="6096198" y="1261284"/>
                  <a:pt x="6104965" y="1255022"/>
                </a:cubicBezTo>
                <a:cubicBezTo>
                  <a:pt x="6118060" y="1245669"/>
                  <a:pt x="6134847" y="1243069"/>
                  <a:pt x="6149788" y="1237093"/>
                </a:cubicBezTo>
                <a:cubicBezTo>
                  <a:pt x="6158753" y="1228128"/>
                  <a:pt x="6165342" y="1215869"/>
                  <a:pt x="6176682" y="1210199"/>
                </a:cubicBezTo>
                <a:cubicBezTo>
                  <a:pt x="6225644" y="1185718"/>
                  <a:pt x="6260797" y="1182733"/>
                  <a:pt x="6311153" y="1174340"/>
                </a:cubicBezTo>
                <a:cubicBezTo>
                  <a:pt x="6427694" y="1177328"/>
                  <a:pt x="6544323" y="1177889"/>
                  <a:pt x="6660776" y="1183305"/>
                </a:cubicBezTo>
                <a:cubicBezTo>
                  <a:pt x="6673084" y="1183877"/>
                  <a:pt x="6685376" y="1187265"/>
                  <a:pt x="6696635" y="1192269"/>
                </a:cubicBezTo>
                <a:cubicBezTo>
                  <a:pt x="6712558" y="1199346"/>
                  <a:pt x="6727519" y="1208708"/>
                  <a:pt x="6741459" y="1219163"/>
                </a:cubicBezTo>
                <a:cubicBezTo>
                  <a:pt x="6879552" y="1322732"/>
                  <a:pt x="6669777" y="1180337"/>
                  <a:pt x="6795247" y="1263987"/>
                </a:cubicBezTo>
                <a:cubicBezTo>
                  <a:pt x="6811418" y="1288244"/>
                  <a:pt x="6819733" y="1298308"/>
                  <a:pt x="6831106" y="1326740"/>
                </a:cubicBezTo>
                <a:cubicBezTo>
                  <a:pt x="6856457" y="1390118"/>
                  <a:pt x="6842152" y="1363562"/>
                  <a:pt x="6858000" y="1416387"/>
                </a:cubicBezTo>
                <a:cubicBezTo>
                  <a:pt x="6863431" y="1434489"/>
                  <a:pt x="6869953" y="1452246"/>
                  <a:pt x="6875929" y="1470175"/>
                </a:cubicBezTo>
                <a:cubicBezTo>
                  <a:pt x="6869953" y="1485116"/>
                  <a:pt x="6864536" y="1500294"/>
                  <a:pt x="6858000" y="1514999"/>
                </a:cubicBezTo>
                <a:cubicBezTo>
                  <a:pt x="6829810" y="1578425"/>
                  <a:pt x="6848721" y="1522584"/>
                  <a:pt x="6822141" y="1595681"/>
                </a:cubicBezTo>
                <a:cubicBezTo>
                  <a:pt x="6815682" y="1613442"/>
                  <a:pt x="6809643" y="1631367"/>
                  <a:pt x="6804212" y="1649469"/>
                </a:cubicBezTo>
                <a:cubicBezTo>
                  <a:pt x="6800672" y="1661270"/>
                  <a:pt x="6800100" y="1674003"/>
                  <a:pt x="6795247" y="1685328"/>
                </a:cubicBezTo>
                <a:cubicBezTo>
                  <a:pt x="6791003" y="1695231"/>
                  <a:pt x="6783294" y="1703257"/>
                  <a:pt x="6777318" y="1712222"/>
                </a:cubicBezTo>
                <a:cubicBezTo>
                  <a:pt x="6774330" y="1724175"/>
                  <a:pt x="6771893" y="1736280"/>
                  <a:pt x="6768353" y="1748081"/>
                </a:cubicBezTo>
                <a:cubicBezTo>
                  <a:pt x="6762922" y="1766183"/>
                  <a:pt x="6755006" y="1783534"/>
                  <a:pt x="6750423" y="1801869"/>
                </a:cubicBezTo>
                <a:cubicBezTo>
                  <a:pt x="6737764" y="1852510"/>
                  <a:pt x="6743875" y="1825646"/>
                  <a:pt x="6732494" y="1882552"/>
                </a:cubicBezTo>
                <a:cubicBezTo>
                  <a:pt x="6737119" y="1919553"/>
                  <a:pt x="6726314" y="1952355"/>
                  <a:pt x="6759388" y="1972199"/>
                </a:cubicBezTo>
                <a:cubicBezTo>
                  <a:pt x="6767491" y="1977061"/>
                  <a:pt x="6777317" y="1978175"/>
                  <a:pt x="6786282" y="1981163"/>
                </a:cubicBezTo>
                <a:cubicBezTo>
                  <a:pt x="6792259" y="1987140"/>
                  <a:pt x="6799524" y="1992060"/>
                  <a:pt x="6804212" y="1999093"/>
                </a:cubicBezTo>
                <a:cubicBezTo>
                  <a:pt x="6811625" y="2010212"/>
                  <a:pt x="6811994" y="2026255"/>
                  <a:pt x="6822141" y="2034952"/>
                </a:cubicBezTo>
                <a:cubicBezTo>
                  <a:pt x="6834359" y="2045425"/>
                  <a:pt x="6852572" y="2045684"/>
                  <a:pt x="6866965" y="2052881"/>
                </a:cubicBezTo>
                <a:cubicBezTo>
                  <a:pt x="6876602" y="2057699"/>
                  <a:pt x="6884894" y="2064834"/>
                  <a:pt x="6893859" y="2070810"/>
                </a:cubicBezTo>
                <a:lnTo>
                  <a:pt x="6929718" y="2124599"/>
                </a:lnTo>
                <a:lnTo>
                  <a:pt x="6947647" y="2151493"/>
                </a:lnTo>
                <a:cubicBezTo>
                  <a:pt x="6944659" y="2205281"/>
                  <a:pt x="6943789" y="2259229"/>
                  <a:pt x="6938682" y="2312857"/>
                </a:cubicBezTo>
                <a:cubicBezTo>
                  <a:pt x="6937786" y="2322264"/>
                  <a:pt x="6929718" y="2330302"/>
                  <a:pt x="6929718" y="2339752"/>
                </a:cubicBezTo>
                <a:cubicBezTo>
                  <a:pt x="6929718" y="2549988"/>
                  <a:pt x="6888461" y="2504690"/>
                  <a:pt x="6947647" y="2563869"/>
                </a:cubicBezTo>
              </a:path>
            </a:pathLst>
          </a:custGeom>
          <a:noFill/>
          <a:ln w="38100">
            <a:solidFill>
              <a:schemeClr val="tx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 name="Down Arrow 2"/>
          <p:cNvSpPr/>
          <p:nvPr/>
        </p:nvSpPr>
        <p:spPr bwMode="auto">
          <a:xfrm>
            <a:off x="6934200" y="2514600"/>
            <a:ext cx="533400" cy="304800"/>
          </a:xfrm>
          <a:prstGeom prst="downArrow">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1319513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p:tgtEl>
                                          <p:spTgt spid="9"/>
                                        </p:tgtEl>
                                        <p:attrNameLst>
                                          <p:attrName>ppt_x</p:attrName>
                                        </p:attrNameLst>
                                      </p:cBhvr>
                                      <p:tavLst>
                                        <p:tav tm="0">
                                          <p:val>
                                            <p:strVal val="#ppt_x-#ppt_w*1.125000"/>
                                          </p:val>
                                        </p:tav>
                                        <p:tav tm="100000">
                                          <p:val>
                                            <p:strVal val="#ppt_x"/>
                                          </p:val>
                                        </p:tav>
                                      </p:tavLst>
                                    </p:anim>
                                    <p:animEffect transition="in" filter="wipe(righ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9"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304800"/>
            <a:ext cx="7043208" cy="1523494"/>
          </a:xfrm>
        </p:spPr>
        <p:txBody>
          <a:bodyPr/>
          <a:lstStyle/>
          <a:p>
            <a:r>
              <a:rPr lang="en-US" dirty="0"/>
              <a:t>Why Should You Design a Grant AND Submit it?</a:t>
            </a:r>
          </a:p>
        </p:txBody>
      </p:sp>
      <p:sp>
        <p:nvSpPr>
          <p:cNvPr id="3" name="Subtitle 2"/>
          <p:cNvSpPr>
            <a:spLocks noGrp="1"/>
          </p:cNvSpPr>
          <p:nvPr>
            <p:ph type="subTitle" idx="1"/>
          </p:nvPr>
        </p:nvSpPr>
        <p:spPr>
          <a:xfrm>
            <a:off x="685800" y="1981200"/>
            <a:ext cx="7043208" cy="461665"/>
          </a:xfrm>
        </p:spPr>
        <p:txBody>
          <a:bodyPr/>
          <a:lstStyle/>
          <a:p>
            <a:pPr marL="457200" indent="-457200">
              <a:buFont typeface="Arial" panose="020B0604020202020204" pitchFamily="34" charset="0"/>
              <a:buChar char="•"/>
            </a:pPr>
            <a:r>
              <a:rPr lang="en-US" dirty="0"/>
              <a:t>Allows an intense thinking period for you to devise the best research.</a:t>
            </a:r>
          </a:p>
        </p:txBody>
      </p:sp>
    </p:spTree>
    <p:extLst>
      <p:ext uri="{BB962C8B-B14F-4D97-AF65-F5344CB8AC3E}">
        <p14:creationId xmlns:p14="http://schemas.microsoft.com/office/powerpoint/2010/main" val="3427257250"/>
      </p:ext>
    </p:extLst>
  </p:cSld>
  <p:clrMapOvr>
    <a:masterClrMapping/>
  </p:clrMapOvr>
  <p:transition>
    <p:fade/>
  </p:transition>
</p:sld>
</file>

<file path=ppt/theme/theme1.xml><?xml version="1.0" encoding="utf-8"?>
<a:theme xmlns:a="http://schemas.openxmlformats.org/drawingml/2006/main" name="Blue Evangelism Segoe">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62D6B15-4AC3-40F7-A6B0-7952FD27E1E9}">
  <ds:schemaRefs>
    <ds:schemaRef ds:uri="http://schemas.microsoft.com/sharepoint/v3/contenttype/forms"/>
  </ds:schemaRefs>
</ds:datastoreItem>
</file>

<file path=docMetadata/LabelInfo.xml><?xml version="1.0" encoding="utf-8"?>
<clbl:labelList xmlns:clbl="http://schemas.microsoft.com/office/2020/mipLabelMetadata">
  <clbl:label id="{a36450eb-db06-42a7-8d1b-026719f701e3}" enabled="0" method="" siteId="{a36450eb-db06-42a7-8d1b-026719f701e3}" removed="1"/>
</clbl:labelList>
</file>

<file path=docProps/app.xml><?xml version="1.0" encoding="utf-8"?>
<Properties xmlns="http://schemas.openxmlformats.org/officeDocument/2006/extended-properties" xmlns:vt="http://schemas.openxmlformats.org/officeDocument/2006/docPropsVTypes">
  <Template>Sample presentation slides (Bright blue design)</Template>
  <TotalTime>1095</TotalTime>
  <Words>1303</Words>
  <Application>Microsoft Office PowerPoint</Application>
  <PresentationFormat>On-screen Show (4:3)</PresentationFormat>
  <Paragraphs>136</Paragraphs>
  <Slides>23</Slides>
  <Notes>2</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23</vt:i4>
      </vt:variant>
    </vt:vector>
  </HeadingPairs>
  <TitlesOfParts>
    <vt:vector size="31" baseType="lpstr">
      <vt:lpstr>Arial</vt:lpstr>
      <vt:lpstr>Calibri</vt:lpstr>
      <vt:lpstr>Courier New</vt:lpstr>
      <vt:lpstr>Segoe</vt:lpstr>
      <vt:lpstr>Wingdings</vt:lpstr>
      <vt:lpstr>Blue Evangelism Segoe</vt:lpstr>
      <vt:lpstr>White with Courier font for code slides</vt:lpstr>
      <vt:lpstr>Clip</vt:lpstr>
      <vt:lpstr>Postdoctoral and Doctoral Extramural Grants Workshop</vt:lpstr>
      <vt:lpstr>Speakers YESTERDAY –   </vt:lpstr>
      <vt:lpstr>Speakers TODAY –   </vt:lpstr>
      <vt:lpstr>What they intend to tell you!</vt:lpstr>
      <vt:lpstr>Why Should You Design a Grant AND Submit it?</vt:lpstr>
      <vt:lpstr>The Idea</vt:lpstr>
      <vt:lpstr>Why Should You Design a Grant AND Submit it?</vt:lpstr>
      <vt:lpstr>The Road Map</vt:lpstr>
      <vt:lpstr>Why Should You Design a Grant AND Submit it?</vt:lpstr>
      <vt:lpstr>Intense Thinking and Reading</vt:lpstr>
      <vt:lpstr>Why Should You Design a Grant AND Submit it?</vt:lpstr>
      <vt:lpstr>The Shopping Mall</vt:lpstr>
      <vt:lpstr>Why Should You Design a Grant AND Submit it?</vt:lpstr>
      <vt:lpstr>What Mileage Can You Get from Your Grant Proposal?</vt:lpstr>
      <vt:lpstr>Why Should You Design a Grant AND Submit it?</vt:lpstr>
      <vt:lpstr>More Competitive for the Next Career Move</vt:lpstr>
      <vt:lpstr>When is it NOT a good time to prepare a grant application?</vt:lpstr>
      <vt:lpstr>When is it NOT a good time to prepare a grant application?</vt:lpstr>
      <vt:lpstr>When is it NOT a good time to prepare a grant application?</vt:lpstr>
      <vt:lpstr>What Type of Peripheral Preparations are Required?</vt:lpstr>
      <vt:lpstr>How to Navigate and be Competitive with your Research Idea?</vt:lpstr>
      <vt:lpstr>Logistics of the Workshop</vt:lpstr>
      <vt:lpstr>RESPOND TO NEXT QUALTRICS End of March!!!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INs and OUTs Extramural Grant Mechanisms</dc:title>
  <dc:creator>Debi</dc:creator>
  <cp:keywords/>
  <cp:lastModifiedBy>Debra Fadool</cp:lastModifiedBy>
  <cp:revision>51</cp:revision>
  <dcterms:created xsi:type="dcterms:W3CDTF">2016-02-10T22:32:28Z</dcterms:created>
  <dcterms:modified xsi:type="dcterms:W3CDTF">2026-02-23T20:04:10Z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TC102867199990</vt:lpwstr>
  </property>
</Properties>
</file>